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77"/>
  </p:handoutMasterIdLst>
  <p:sldIdLst>
    <p:sldId id="1799" r:id="rId2"/>
    <p:sldId id="324" r:id="rId3"/>
    <p:sldId id="364" r:id="rId4"/>
    <p:sldId id="272" r:id="rId5"/>
    <p:sldId id="1846" r:id="rId6"/>
    <p:sldId id="1867" r:id="rId7"/>
    <p:sldId id="1801" r:id="rId8"/>
    <p:sldId id="1818" r:id="rId9"/>
    <p:sldId id="1819" r:id="rId10"/>
    <p:sldId id="1847" r:id="rId11"/>
    <p:sldId id="1848" r:id="rId12"/>
    <p:sldId id="1849" r:id="rId13"/>
    <p:sldId id="1868" r:id="rId14"/>
    <p:sldId id="1869" r:id="rId15"/>
    <p:sldId id="1879" r:id="rId16"/>
    <p:sldId id="1880" r:id="rId17"/>
    <p:sldId id="1881" r:id="rId18"/>
    <p:sldId id="1882" r:id="rId19"/>
    <p:sldId id="1870" r:id="rId20"/>
    <p:sldId id="1800" r:id="rId21"/>
    <p:sldId id="1803" r:id="rId22"/>
    <p:sldId id="1805" r:id="rId23"/>
    <p:sldId id="1807" r:id="rId24"/>
    <p:sldId id="1808" r:id="rId25"/>
    <p:sldId id="1872" r:id="rId26"/>
    <p:sldId id="1810" r:id="rId27"/>
    <p:sldId id="1815" r:id="rId28"/>
    <p:sldId id="1816" r:id="rId29"/>
    <p:sldId id="1817" r:id="rId30"/>
    <p:sldId id="1833" r:id="rId31"/>
    <p:sldId id="1874" r:id="rId32"/>
    <p:sldId id="1875" r:id="rId33"/>
    <p:sldId id="1876" r:id="rId34"/>
    <p:sldId id="1878" r:id="rId35"/>
    <p:sldId id="1873" r:id="rId36"/>
    <p:sldId id="1802" r:id="rId37"/>
    <p:sldId id="1811" r:id="rId38"/>
    <p:sldId id="1812" r:id="rId39"/>
    <p:sldId id="1813" r:id="rId40"/>
    <p:sldId id="1814" r:id="rId41"/>
    <p:sldId id="1809" r:id="rId42"/>
    <p:sldId id="1844" r:id="rId43"/>
    <p:sldId id="1845" r:id="rId44"/>
    <p:sldId id="1850" r:id="rId45"/>
    <p:sldId id="1851" r:id="rId46"/>
    <p:sldId id="1852" r:id="rId47"/>
    <p:sldId id="1854" r:id="rId48"/>
    <p:sldId id="1855" r:id="rId49"/>
    <p:sldId id="1856" r:id="rId50"/>
    <p:sldId id="1853" r:id="rId51"/>
    <p:sldId id="1820" r:id="rId52"/>
    <p:sldId id="1821" r:id="rId53"/>
    <p:sldId id="1822" r:id="rId54"/>
    <p:sldId id="1823" r:id="rId55"/>
    <p:sldId id="1824" r:id="rId56"/>
    <p:sldId id="1825" r:id="rId57"/>
    <p:sldId id="1826" r:id="rId58"/>
    <p:sldId id="1827" r:id="rId59"/>
    <p:sldId id="1828" r:id="rId60"/>
    <p:sldId id="1829" r:id="rId61"/>
    <p:sldId id="1834" r:id="rId62"/>
    <p:sldId id="1835" r:id="rId63"/>
    <p:sldId id="1836" r:id="rId64"/>
    <p:sldId id="1837" r:id="rId65"/>
    <p:sldId id="1877" r:id="rId66"/>
    <p:sldId id="1838" r:id="rId67"/>
    <p:sldId id="1840" r:id="rId68"/>
    <p:sldId id="1857" r:id="rId69"/>
    <p:sldId id="1862" r:id="rId70"/>
    <p:sldId id="1859" r:id="rId71"/>
    <p:sldId id="1858" r:id="rId72"/>
    <p:sldId id="1863" r:id="rId73"/>
    <p:sldId id="1864" r:id="rId74"/>
    <p:sldId id="1871" r:id="rId75"/>
    <p:sldId id="1866" r:id="rId76"/>
  </p:sldIdLst>
  <p:sldSz cx="12192000" cy="6858000"/>
  <p:notesSz cx="6858000" cy="9144000"/>
  <p:embeddedFontLst>
    <p:embeddedFont>
      <p:font typeface="#9Slide03 NguyenHa 01" panose="02040603050506020204" pitchFamily="18" charset="0"/>
      <p:regular r:id="rId78"/>
    </p:embeddedFont>
    <p:embeddedFont>
      <p:font typeface="#9Slide03 Nokia" panose="02040603050506020204" pitchFamily="18" charset="0"/>
      <p:regular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5FC616-044D-4D71-9346-66C85B8AD367}">
          <p14:sldIdLst>
            <p14:sldId id="1799"/>
            <p14:sldId id="324"/>
            <p14:sldId id="364"/>
            <p14:sldId id="272"/>
            <p14:sldId id="1846"/>
          </p14:sldIdLst>
        </p14:section>
        <p14:section name="Khiem" id="{97F53664-DF47-43D6-93EB-2BBE8C710189}">
          <p14:sldIdLst>
            <p14:sldId id="1867"/>
            <p14:sldId id="1801"/>
            <p14:sldId id="1818"/>
            <p14:sldId id="1819"/>
            <p14:sldId id="1847"/>
            <p14:sldId id="1848"/>
            <p14:sldId id="1849"/>
            <p14:sldId id="1868"/>
            <p14:sldId id="1869"/>
            <p14:sldId id="1879"/>
            <p14:sldId id="1880"/>
            <p14:sldId id="1881"/>
            <p14:sldId id="1882"/>
            <p14:sldId id="1870"/>
          </p14:sldIdLst>
        </p14:section>
        <p14:section name="QuyHien" id="{CEF71388-5924-424C-AC09-921FD0AE0E28}">
          <p14:sldIdLst>
            <p14:sldId id="1800"/>
            <p14:sldId id="1803"/>
            <p14:sldId id="1805"/>
            <p14:sldId id="1807"/>
            <p14:sldId id="1808"/>
            <p14:sldId id="1872"/>
          </p14:sldIdLst>
        </p14:section>
        <p14:section name="Thuan" id="{EBB0922D-0D6A-4ABC-91DB-5FF3B034A02C}">
          <p14:sldIdLst>
            <p14:sldId id="1810"/>
            <p14:sldId id="1815"/>
            <p14:sldId id="1816"/>
            <p14:sldId id="1817"/>
            <p14:sldId id="1833"/>
            <p14:sldId id="1874"/>
            <p14:sldId id="1875"/>
            <p14:sldId id="1876"/>
            <p14:sldId id="1878"/>
            <p14:sldId id="1873"/>
          </p14:sldIdLst>
        </p14:section>
        <p14:section name="Nhat" id="{0243FC02-E5AA-44B5-866C-F2D7E802178A}">
          <p14:sldIdLst>
            <p14:sldId id="1802"/>
            <p14:sldId id="1811"/>
            <p14:sldId id="1812"/>
            <p14:sldId id="1813"/>
            <p14:sldId id="1814"/>
          </p14:sldIdLst>
        </p14:section>
        <p14:section name="Nam" id="{9F81337E-C32D-4003-94B9-4E6D7FFAAC88}">
          <p14:sldIdLst>
            <p14:sldId id="1809"/>
            <p14:sldId id="1844"/>
            <p14:sldId id="1845"/>
          </p14:sldIdLst>
        </p14:section>
        <p14:section name="Điền" id="{7839DE67-DA8D-4917-8323-3C94740CD5FF}">
          <p14:sldIdLst>
            <p14:sldId id="1850"/>
            <p14:sldId id="1851"/>
            <p14:sldId id="1852"/>
            <p14:sldId id="1854"/>
            <p14:sldId id="1855"/>
            <p14:sldId id="1856"/>
            <p14:sldId id="1853"/>
          </p14:sldIdLst>
        </p14:section>
        <p14:section name="Quân" id="{2BAA8D56-62A0-4D84-A946-1CA845BF3CFD}">
          <p14:sldIdLst>
            <p14:sldId id="1820"/>
            <p14:sldId id="1821"/>
            <p14:sldId id="1822"/>
          </p14:sldIdLst>
        </p14:section>
        <p14:section name="Thông" id="{0A071B5A-865E-48EF-B164-00E7F5A01148}">
          <p14:sldIdLst>
            <p14:sldId id="1823"/>
            <p14:sldId id="1824"/>
            <p14:sldId id="1825"/>
            <p14:sldId id="1826"/>
            <p14:sldId id="1827"/>
            <p14:sldId id="1828"/>
            <p14:sldId id="1829"/>
          </p14:sldIdLst>
        </p14:section>
        <p14:section name="Than" id="{56311D6D-D3C5-4FDA-A519-324E1324646D}">
          <p14:sldIdLst>
            <p14:sldId id="1834"/>
            <p14:sldId id="1835"/>
            <p14:sldId id="1836"/>
            <p14:sldId id="1837"/>
            <p14:sldId id="1877"/>
            <p14:sldId id="1838"/>
            <p14:sldId id="1840"/>
          </p14:sldIdLst>
        </p14:section>
        <p14:section name="Tiến" id="{D8CC8E90-CD43-4333-B568-2E9667C8CFD3}">
          <p14:sldIdLst>
            <p14:sldId id="1857"/>
            <p14:sldId id="1862"/>
            <p14:sldId id="1859"/>
            <p14:sldId id="1858"/>
            <p14:sldId id="1863"/>
            <p14:sldId id="1864"/>
          </p14:sldIdLst>
        </p14:section>
        <p14:section name="Tuấn" id="{A9C0ECD2-F754-46DE-97AE-A599566A9D14}">
          <p14:sldIdLst>
            <p14:sldId id="1871"/>
            <p14:sldId id="18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081"/>
    <a:srgbClr val="13336E"/>
    <a:srgbClr val="0D2660"/>
    <a:srgbClr val="0A225B"/>
    <a:srgbClr val="0D2761"/>
    <a:srgbClr val="0D2863"/>
    <a:srgbClr val="3A5983"/>
    <a:srgbClr val="4AFFF6"/>
    <a:srgbClr val="1E1E1E"/>
    <a:srgbClr val="113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A2294-5A06-4D08-B26D-B130E858729D}" v="134" dt="2025-04-05T10:57:33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uấn" userId="0b8a20ae1f0adcbf" providerId="Windows Live" clId="Web-{73C3D833-72B8-4062-94BC-6A8C0D808396}"/>
    <pc:docChg chg="addSld delSld modSld sldOrd addSection modSection">
      <pc:chgData name="Nguyễn Minh Tuấn" userId="0b8a20ae1f0adcbf" providerId="Windows Live" clId="Web-{73C3D833-72B8-4062-94BC-6A8C0D808396}" dt="2025-03-30T19:57:52.064" v="42" actId="14100"/>
      <pc:docMkLst>
        <pc:docMk/>
      </pc:docMkLst>
      <pc:sldChg chg="ord">
        <pc:chgData name="Nguyễn Minh Tuấn" userId="0b8a20ae1f0adcbf" providerId="Windows Live" clId="Web-{73C3D833-72B8-4062-94BC-6A8C0D808396}" dt="2025-03-30T18:02:50.314" v="4"/>
        <pc:sldMkLst>
          <pc:docMk/>
          <pc:sldMk cId="1735416847" sldId="1835"/>
        </pc:sldMkLst>
      </pc:sldChg>
      <pc:sldChg chg="modSp">
        <pc:chgData name="Nguyễn Minh Tuấn" userId="0b8a20ae1f0adcbf" providerId="Windows Live" clId="Web-{73C3D833-72B8-4062-94BC-6A8C0D808396}" dt="2025-03-30T19:34:57.102" v="18" actId="1076"/>
        <pc:sldMkLst>
          <pc:docMk/>
          <pc:sldMk cId="1003379256" sldId="1857"/>
        </pc:sldMkLst>
        <pc:spChg chg="mod">
          <ac:chgData name="Nguyễn Minh Tuấn" userId="0b8a20ae1f0adcbf" providerId="Windows Live" clId="Web-{73C3D833-72B8-4062-94BC-6A8C0D808396}" dt="2025-03-30T19:34:57.102" v="18" actId="1076"/>
          <ac:spMkLst>
            <pc:docMk/>
            <pc:sldMk cId="1003379256" sldId="1857"/>
            <ac:spMk id="56" creationId="{4825A684-66FF-5EA0-B1DD-583AF8FC30BC}"/>
          </ac:spMkLst>
        </pc:spChg>
      </pc:sldChg>
      <pc:sldChg chg="new del">
        <pc:chgData name="Nguyễn Minh Tuấn" userId="0b8a20ae1f0adcbf" providerId="Windows Live" clId="Web-{73C3D833-72B8-4062-94BC-6A8C0D808396}" dt="2025-03-30T19:34:03.771" v="12"/>
        <pc:sldMkLst>
          <pc:docMk/>
          <pc:sldMk cId="3175517079" sldId="1865"/>
        </pc:sldMkLst>
      </pc:sldChg>
      <pc:sldChg chg="addSp delSp modSp new ord addAnim delAnim">
        <pc:chgData name="Nguyễn Minh Tuấn" userId="0b8a20ae1f0adcbf" providerId="Windows Live" clId="Web-{73C3D833-72B8-4062-94BC-6A8C0D808396}" dt="2025-03-30T19:57:52.064" v="42" actId="14100"/>
        <pc:sldMkLst>
          <pc:docMk/>
          <pc:sldMk cId="997116201" sldId="1866"/>
        </pc:sldMkLst>
      </pc:sldChg>
      <pc:sldChg chg="addSp modSp new ord addAnim">
        <pc:chgData name="Nguyễn Minh Tuấn" userId="0b8a20ae1f0adcbf" providerId="Windows Live" clId="Web-{73C3D833-72B8-4062-94BC-6A8C0D808396}" dt="2025-03-30T19:57:38.658" v="41" actId="1076"/>
        <pc:sldMkLst>
          <pc:docMk/>
          <pc:sldMk cId="2690275354" sldId="1871"/>
        </pc:sldMkLst>
        <pc:spChg chg="add mod">
          <ac:chgData name="Nguyễn Minh Tuấn" userId="0b8a20ae1f0adcbf" providerId="Windows Live" clId="Web-{73C3D833-72B8-4062-94BC-6A8C0D808396}" dt="2025-03-30T19:57:14.094" v="39" actId="1076"/>
          <ac:spMkLst>
            <pc:docMk/>
            <pc:sldMk cId="2690275354" sldId="1871"/>
            <ac:spMk id="4" creationId="{90AA8469-E515-3744-49B1-D57AE1F1A035}"/>
          </ac:spMkLst>
        </pc:spChg>
        <pc:spChg chg="add mod">
          <ac:chgData name="Nguyễn Minh Tuấn" userId="0b8a20ae1f0adcbf" providerId="Windows Live" clId="Web-{73C3D833-72B8-4062-94BC-6A8C0D808396}" dt="2025-03-30T19:57:38.658" v="41" actId="1076"/>
          <ac:spMkLst>
            <pc:docMk/>
            <pc:sldMk cId="2690275354" sldId="1871"/>
            <ac:spMk id="6" creationId="{0179307A-8FFD-BDE8-1139-D93A8EBC6CC9}"/>
          </ac:spMkLst>
        </pc:spChg>
        <pc:picChg chg="add mod">
          <ac:chgData name="Nguyễn Minh Tuấn" userId="0b8a20ae1f0adcbf" providerId="Windows Live" clId="Web-{73C3D833-72B8-4062-94BC-6A8C0D808396}" dt="2025-03-30T19:56:52.234" v="33" actId="1076"/>
          <ac:picMkLst>
            <pc:docMk/>
            <pc:sldMk cId="2690275354" sldId="1871"/>
            <ac:picMk id="2" creationId="{28F90E77-6164-6DE1-A82D-9C46AB1824A3}"/>
          </ac:picMkLst>
        </pc:picChg>
      </pc:sldChg>
    </pc:docChg>
  </pc:docChgLst>
  <pc:docChgLst>
    <pc:chgData name="Người dùng Khách" providerId="Windows Live" clId="Web-{FE15981D-053E-4373-BFB1-82640A312C47}"/>
    <pc:docChg chg="modSld sldOrd">
      <pc:chgData name="Người dùng Khách" userId="" providerId="Windows Live" clId="Web-{FE15981D-053E-4373-BFB1-82640A312C47}" dt="2025-03-31T01:52:53.468" v="7" actId="20577"/>
      <pc:docMkLst>
        <pc:docMk/>
      </pc:docMkLst>
      <pc:sldChg chg="modSp ord">
        <pc:chgData name="Người dùng Khách" userId="" providerId="Windows Live" clId="Web-{FE15981D-053E-4373-BFB1-82640A312C47}" dt="2025-03-31T01:52:53.468" v="7" actId="20577"/>
        <pc:sldMkLst>
          <pc:docMk/>
          <pc:sldMk cId="3122673046" sldId="1862"/>
        </pc:sldMkLst>
        <pc:spChg chg="mod">
          <ac:chgData name="Người dùng Khách" userId="" providerId="Windows Live" clId="Web-{FE15981D-053E-4373-BFB1-82640A312C47}" dt="2025-03-31T01:52:53.468" v="7" actId="20577"/>
          <ac:spMkLst>
            <pc:docMk/>
            <pc:sldMk cId="3122673046" sldId="1862"/>
            <ac:spMk id="56" creationId="{F70296C9-B547-3503-6450-BAE68B484252}"/>
          </ac:spMkLst>
        </pc:spChg>
      </pc:sldChg>
    </pc:docChg>
  </pc:docChgLst>
  <pc:docChgLst>
    <pc:chgData name="Guest User" providerId="Windows Live" clId="Web-{7675955A-2733-4223-BCA5-F48F9D10933B}"/>
    <pc:docChg chg="addSld modSld modSection">
      <pc:chgData name="Guest User" userId="" providerId="Windows Live" clId="Web-{7675955A-2733-4223-BCA5-F48F9D10933B}" dt="2025-03-28T05:15:20.668" v="16"/>
      <pc:docMkLst>
        <pc:docMk/>
      </pc:docMkLst>
      <pc:sldChg chg="modAnim">
        <pc:chgData name="Guest User" userId="" providerId="Windows Live" clId="Web-{7675955A-2733-4223-BCA5-F48F9D10933B}" dt="2025-03-28T04:28:15.476" v="1"/>
        <pc:sldMkLst>
          <pc:docMk/>
          <pc:sldMk cId="816705284" sldId="1820"/>
        </pc:sldMkLst>
      </pc:sldChg>
      <pc:sldChg chg="modAnim">
        <pc:chgData name="Guest User" userId="" providerId="Windows Live" clId="Web-{7675955A-2733-4223-BCA5-F48F9D10933B}" dt="2025-03-28T04:28:27.101" v="2"/>
        <pc:sldMkLst>
          <pc:docMk/>
          <pc:sldMk cId="1558054911" sldId="1821"/>
        </pc:sldMkLst>
      </pc:sldChg>
      <pc:sldChg chg="addSp delSp modSp new">
        <pc:chgData name="Guest User" userId="" providerId="Windows Live" clId="Web-{7675955A-2733-4223-BCA5-F48F9D10933B}" dt="2025-03-28T05:15:20.668" v="16"/>
        <pc:sldMkLst>
          <pc:docMk/>
          <pc:sldMk cId="2605221514" sldId="1822"/>
        </pc:sldMkLst>
        <pc:spChg chg="add mod">
          <ac:chgData name="Guest User" userId="" providerId="Windows Live" clId="Web-{7675955A-2733-4223-BCA5-F48F9D10933B}" dt="2025-03-28T04:31:44.936" v="8" actId="14100"/>
          <ac:spMkLst>
            <pc:docMk/>
            <pc:sldMk cId="2605221514" sldId="1822"/>
            <ac:spMk id="3" creationId="{31A34557-BA57-1F9B-D5A4-8B66BF17BEC7}"/>
          </ac:spMkLst>
        </pc:spChg>
      </pc:sldChg>
    </pc:docChg>
  </pc:docChgLst>
  <pc:docChgLst>
    <pc:chgData name="Nguyễn Minh Tuấn" userId="0b8a20ae1f0adcbf" providerId="Windows Live" clId="Web-{870B458F-87ED-4A4A-8712-2EFAA06A9BA8}"/>
    <pc:docChg chg="modSld">
      <pc:chgData name="Nguyễn Minh Tuấn" userId="0b8a20ae1f0adcbf" providerId="Windows Live" clId="Web-{870B458F-87ED-4A4A-8712-2EFAA06A9BA8}" dt="2025-03-31T04:50:50.981" v="50" actId="14100"/>
      <pc:docMkLst>
        <pc:docMk/>
      </pc:docMkLst>
      <pc:sldChg chg="addSp delSp modSp delAnim">
        <pc:chgData name="Nguyễn Minh Tuấn" userId="0b8a20ae1f0adcbf" providerId="Windows Live" clId="Web-{870B458F-87ED-4A4A-8712-2EFAA06A9BA8}" dt="2025-03-31T04:50:50.981" v="50" actId="14100"/>
        <pc:sldMkLst>
          <pc:docMk/>
          <pc:sldMk cId="997116201" sldId="1866"/>
        </pc:sldMkLst>
        <pc:picChg chg="add mod">
          <ac:chgData name="Nguyễn Minh Tuấn" userId="0b8a20ae1f0adcbf" providerId="Windows Live" clId="Web-{870B458F-87ED-4A4A-8712-2EFAA06A9BA8}" dt="2025-03-31T04:50:25.496" v="42" actId="14100"/>
          <ac:picMkLst>
            <pc:docMk/>
            <pc:sldMk cId="997116201" sldId="1866"/>
            <ac:picMk id="2" creationId="{E37D7142-4754-A9EC-A2DD-096D02821DA5}"/>
          </ac:picMkLst>
        </pc:picChg>
        <pc:picChg chg="add mod">
          <ac:chgData name="Nguyễn Minh Tuấn" userId="0b8a20ae1f0adcbf" providerId="Windows Live" clId="Web-{870B458F-87ED-4A4A-8712-2EFAA06A9BA8}" dt="2025-03-31T04:50:45.528" v="48" actId="14100"/>
          <ac:picMkLst>
            <pc:docMk/>
            <pc:sldMk cId="997116201" sldId="1866"/>
            <ac:picMk id="5" creationId="{8C94CA9E-A3BE-3E0A-5D6F-337EE8358B60}"/>
          </ac:picMkLst>
        </pc:picChg>
        <pc:picChg chg="add mod">
          <ac:chgData name="Nguyễn Minh Tuấn" userId="0b8a20ae1f0adcbf" providerId="Windows Live" clId="Web-{870B458F-87ED-4A4A-8712-2EFAA06A9BA8}" dt="2025-03-31T04:50:38.372" v="47" actId="14100"/>
          <ac:picMkLst>
            <pc:docMk/>
            <pc:sldMk cId="997116201" sldId="1866"/>
            <ac:picMk id="6" creationId="{DA3E99A7-2653-CA6A-C6DE-CEF6FA3BADBD}"/>
          </ac:picMkLst>
        </pc:picChg>
        <pc:picChg chg="add mod">
          <ac:chgData name="Nguyễn Minh Tuấn" userId="0b8a20ae1f0adcbf" providerId="Windows Live" clId="Web-{870B458F-87ED-4A4A-8712-2EFAA06A9BA8}" dt="2025-03-31T04:50:50.981" v="50" actId="14100"/>
          <ac:picMkLst>
            <pc:docMk/>
            <pc:sldMk cId="997116201" sldId="1866"/>
            <ac:picMk id="7" creationId="{A895FEF7-8877-ACF4-DC6D-3900E96F5AFF}"/>
          </ac:picMkLst>
        </pc:picChg>
        <pc:picChg chg="add mod">
          <ac:chgData name="Nguyễn Minh Tuấn" userId="0b8a20ae1f0adcbf" providerId="Windows Live" clId="Web-{870B458F-87ED-4A4A-8712-2EFAA06A9BA8}" dt="2025-03-31T04:50:21.184" v="39" actId="14100"/>
          <ac:picMkLst>
            <pc:docMk/>
            <pc:sldMk cId="997116201" sldId="1866"/>
            <ac:picMk id="9" creationId="{519D8A22-CACD-0EB0-EB07-4BCA99667442}"/>
          </ac:picMkLst>
        </pc:picChg>
      </pc:sldChg>
    </pc:docChg>
  </pc:docChgLst>
  <pc:docChgLst>
    <pc:chgData name="Guest User" providerId="Windows Live" clId="Web-{4A74734E-4A3E-4F52-963F-D737DA1E5A04}"/>
    <pc:docChg chg="modSld">
      <pc:chgData name="Guest User" userId="" providerId="Windows Live" clId="Web-{4A74734E-4A3E-4F52-963F-D737DA1E5A04}" dt="2025-03-30T07:57:06.117" v="19" actId="20577"/>
      <pc:docMkLst>
        <pc:docMk/>
      </pc:docMkLst>
      <pc:sldChg chg="modSp">
        <pc:chgData name="Guest User" userId="" providerId="Windows Live" clId="Web-{4A74734E-4A3E-4F52-963F-D737DA1E5A04}" dt="2025-03-30T07:55:42.208" v="7" actId="20577"/>
        <pc:sldMkLst>
          <pc:docMk/>
          <pc:sldMk cId="701249771" sldId="1827"/>
        </pc:sldMkLst>
        <pc:spChg chg="mod">
          <ac:chgData name="Guest User" userId="" providerId="Windows Live" clId="Web-{4A74734E-4A3E-4F52-963F-D737DA1E5A04}" dt="2025-03-30T07:55:42.208" v="7" actId="20577"/>
          <ac:spMkLst>
            <pc:docMk/>
            <pc:sldMk cId="701249771" sldId="1827"/>
            <ac:spMk id="4" creationId="{CDD4B279-FD3D-B6DB-CA0B-760085713C59}"/>
          </ac:spMkLst>
        </pc:spChg>
      </pc:sldChg>
      <pc:sldChg chg="modSp">
        <pc:chgData name="Guest User" userId="" providerId="Windows Live" clId="Web-{4A74734E-4A3E-4F52-963F-D737DA1E5A04}" dt="2025-03-30T07:56:02.756" v="14" actId="20577"/>
        <pc:sldMkLst>
          <pc:docMk/>
          <pc:sldMk cId="1906188496" sldId="1828"/>
        </pc:sldMkLst>
        <pc:spChg chg="mod">
          <ac:chgData name="Guest User" userId="" providerId="Windows Live" clId="Web-{4A74734E-4A3E-4F52-963F-D737DA1E5A04}" dt="2025-03-30T07:56:02.756" v="14" actId="20577"/>
          <ac:spMkLst>
            <pc:docMk/>
            <pc:sldMk cId="1906188496" sldId="1828"/>
            <ac:spMk id="3" creationId="{2A7E8A05-761C-E093-2406-55B8C6BD72D1}"/>
          </ac:spMkLst>
        </pc:spChg>
      </pc:sldChg>
      <pc:sldChg chg="modSp">
        <pc:chgData name="Guest User" userId="" providerId="Windows Live" clId="Web-{4A74734E-4A3E-4F52-963F-D737DA1E5A04}" dt="2025-03-30T07:57:06.117" v="19" actId="20577"/>
        <pc:sldMkLst>
          <pc:docMk/>
          <pc:sldMk cId="2042245039" sldId="1829"/>
        </pc:sldMkLst>
        <pc:spChg chg="mod">
          <ac:chgData name="Guest User" userId="" providerId="Windows Live" clId="Web-{4A74734E-4A3E-4F52-963F-D737DA1E5A04}" dt="2025-03-30T07:57:06.117" v="19" actId="20577"/>
          <ac:spMkLst>
            <pc:docMk/>
            <pc:sldMk cId="2042245039" sldId="1829"/>
            <ac:spMk id="3" creationId="{DBDC3329-9231-E8EF-8BBF-74465C792017}"/>
          </ac:spMkLst>
        </pc:spChg>
      </pc:sldChg>
    </pc:docChg>
  </pc:docChgLst>
  <pc:docChgLst>
    <pc:chgData name="Guest User" providerId="Windows Live" clId="Web-{413D7371-A27F-46DF-B47D-E31B1EABEB92}"/>
    <pc:docChg chg="modSld">
      <pc:chgData name="Guest User" userId="" providerId="Windows Live" clId="Web-{413D7371-A27F-46DF-B47D-E31B1EABEB92}" dt="2025-03-28T04:25:10.953" v="6"/>
      <pc:docMkLst>
        <pc:docMk/>
      </pc:docMkLst>
      <pc:sldChg chg="modTransition modAnim">
        <pc:chgData name="Guest User" userId="" providerId="Windows Live" clId="Web-{413D7371-A27F-46DF-B47D-E31B1EABEB92}" dt="2025-03-28T04:25:09.125" v="5"/>
        <pc:sldMkLst>
          <pc:docMk/>
          <pc:sldMk cId="816705284" sldId="1820"/>
        </pc:sldMkLst>
      </pc:sldChg>
      <pc:sldChg chg="modTransition modAnim">
        <pc:chgData name="Guest User" userId="" providerId="Windows Live" clId="Web-{413D7371-A27F-46DF-B47D-E31B1EABEB92}" dt="2025-03-28T04:25:10.953" v="6"/>
        <pc:sldMkLst>
          <pc:docMk/>
          <pc:sldMk cId="1558054911" sldId="1821"/>
        </pc:sldMkLst>
      </pc:sldChg>
    </pc:docChg>
  </pc:docChgLst>
  <pc:docChgLst>
    <pc:chgData name="Hoang Ngoc Tien" userId="94c8431483c6f854" providerId="Windows Live" clId="Web-{ECF9CF49-DDF7-44B8-81F5-231CEA0D586E}"/>
    <pc:docChg chg="addSld delSld modSld sldOrd modSection">
      <pc:chgData name="Hoang Ngoc Tien" userId="94c8431483c6f854" providerId="Windows Live" clId="Web-{ECF9CF49-DDF7-44B8-81F5-231CEA0D586E}" dt="2025-03-30T10:55:34.097" v="95" actId="20577"/>
      <pc:docMkLst>
        <pc:docMk/>
      </pc:docMkLst>
      <pc:sldChg chg="addSp delSp modSp">
        <pc:chgData name="Hoang Ngoc Tien" userId="94c8431483c6f854" providerId="Windows Live" clId="Web-{ECF9CF49-DDF7-44B8-81F5-231CEA0D586E}" dt="2025-03-30T10:53:44.999" v="48" actId="1076"/>
        <pc:sldMkLst>
          <pc:docMk/>
          <pc:sldMk cId="2507817157" sldId="1858"/>
        </pc:sldMkLst>
        <pc:spChg chg="mod">
          <ac:chgData name="Hoang Ngoc Tien" userId="94c8431483c6f854" providerId="Windows Live" clId="Web-{ECF9CF49-DDF7-44B8-81F5-231CEA0D586E}" dt="2025-03-30T10:52:49.184" v="14" actId="1076"/>
          <ac:spMkLst>
            <pc:docMk/>
            <pc:sldMk cId="2507817157" sldId="1858"/>
            <ac:spMk id="48" creationId="{1023C24C-30E5-7282-A4C8-22F2B6A80A30}"/>
          </ac:spMkLst>
        </pc:spChg>
        <pc:spChg chg="mod">
          <ac:chgData name="Hoang Ngoc Tien" userId="94c8431483c6f854" providerId="Windows Live" clId="Web-{ECF9CF49-DDF7-44B8-81F5-231CEA0D586E}" dt="2025-03-30T10:53:44.999" v="48" actId="1076"/>
          <ac:spMkLst>
            <pc:docMk/>
            <pc:sldMk cId="2507817157" sldId="1858"/>
            <ac:spMk id="56" creationId="{117156DE-16A5-1E41-E95A-6302B337BE24}"/>
          </ac:spMkLst>
        </pc:spChg>
        <pc:picChg chg="add mod">
          <ac:chgData name="Hoang Ngoc Tien" userId="94c8431483c6f854" providerId="Windows Live" clId="Web-{ECF9CF49-DDF7-44B8-81F5-231CEA0D586E}" dt="2025-03-30T10:53:00.278" v="18" actId="14100"/>
          <ac:picMkLst>
            <pc:docMk/>
            <pc:sldMk cId="2507817157" sldId="1858"/>
            <ac:picMk id="3" creationId="{B96C759A-EA60-CAE0-456E-F4B132F7B252}"/>
          </ac:picMkLst>
        </pc:picChg>
      </pc:sldChg>
      <pc:sldChg chg="del">
        <pc:chgData name="Hoang Ngoc Tien" userId="94c8431483c6f854" providerId="Windows Live" clId="Web-{ECF9CF49-DDF7-44B8-81F5-231CEA0D586E}" dt="2025-03-30T10:49:58.365" v="2"/>
        <pc:sldMkLst>
          <pc:docMk/>
          <pc:sldMk cId="1711757804" sldId="1860"/>
        </pc:sldMkLst>
      </pc:sldChg>
      <pc:sldChg chg="del">
        <pc:chgData name="Hoang Ngoc Tien" userId="94c8431483c6f854" providerId="Windows Live" clId="Web-{ECF9CF49-DDF7-44B8-81F5-231CEA0D586E}" dt="2025-03-30T10:50:01.772" v="3"/>
        <pc:sldMkLst>
          <pc:docMk/>
          <pc:sldMk cId="2798643703" sldId="1861"/>
        </pc:sldMkLst>
      </pc:sldChg>
      <pc:sldChg chg="addSp delSp modSp add ord replId">
        <pc:chgData name="Hoang Ngoc Tien" userId="94c8431483c6f854" providerId="Windows Live" clId="Web-{ECF9CF49-DDF7-44B8-81F5-231CEA0D586E}" dt="2025-03-30T10:50:52.117" v="12" actId="1076"/>
        <pc:sldMkLst>
          <pc:docMk/>
          <pc:sldMk cId="3122673046" sldId="1862"/>
        </pc:sldMkLst>
        <pc:picChg chg="add mod">
          <ac:chgData name="Hoang Ngoc Tien" userId="94c8431483c6f854" providerId="Windows Live" clId="Web-{ECF9CF49-DDF7-44B8-81F5-231CEA0D586E}" dt="2025-03-30T10:50:52.117" v="12" actId="1076"/>
          <ac:picMkLst>
            <pc:docMk/>
            <pc:sldMk cId="3122673046" sldId="1862"/>
            <ac:picMk id="2" creationId="{3BED634B-6619-F162-CFD5-5A3D33838710}"/>
          </ac:picMkLst>
        </pc:picChg>
      </pc:sldChg>
      <pc:sldChg chg="addSp delSp modSp add replId">
        <pc:chgData name="Hoang Ngoc Tien" userId="94c8431483c6f854" providerId="Windows Live" clId="Web-{ECF9CF49-DDF7-44B8-81F5-231CEA0D586E}" dt="2025-03-30T10:54:52.767" v="74" actId="20577"/>
        <pc:sldMkLst>
          <pc:docMk/>
          <pc:sldMk cId="397422821" sldId="1863"/>
        </pc:sldMkLst>
        <pc:spChg chg="mod">
          <ac:chgData name="Hoang Ngoc Tien" userId="94c8431483c6f854" providerId="Windows Live" clId="Web-{ECF9CF49-DDF7-44B8-81F5-231CEA0D586E}" dt="2025-03-30T10:54:52.767" v="74" actId="20577"/>
          <ac:spMkLst>
            <pc:docMk/>
            <pc:sldMk cId="397422821" sldId="1863"/>
            <ac:spMk id="56" creationId="{B3737B9D-722E-FC21-789C-BEB9B06A26FE}"/>
          </ac:spMkLst>
        </pc:spChg>
        <pc:picChg chg="add mod">
          <ac:chgData name="Hoang Ngoc Tien" userId="94c8431483c6f854" providerId="Windows Live" clId="Web-{ECF9CF49-DDF7-44B8-81F5-231CEA0D586E}" dt="2025-03-30T10:54:36.594" v="59" actId="1076"/>
          <ac:picMkLst>
            <pc:docMk/>
            <pc:sldMk cId="397422821" sldId="1863"/>
            <ac:picMk id="2" creationId="{88075989-6DBC-08A3-D6FD-67FDE22809C4}"/>
          </ac:picMkLst>
        </pc:picChg>
      </pc:sldChg>
      <pc:sldChg chg="addSp delSp modSp add replId">
        <pc:chgData name="Hoang Ngoc Tien" userId="94c8431483c6f854" providerId="Windows Live" clId="Web-{ECF9CF49-DDF7-44B8-81F5-231CEA0D586E}" dt="2025-03-30T10:55:34.097" v="95" actId="20577"/>
        <pc:sldMkLst>
          <pc:docMk/>
          <pc:sldMk cId="2181255723" sldId="1864"/>
        </pc:sldMkLst>
        <pc:spChg chg="mod">
          <ac:chgData name="Hoang Ngoc Tien" userId="94c8431483c6f854" providerId="Windows Live" clId="Web-{ECF9CF49-DDF7-44B8-81F5-231CEA0D586E}" dt="2025-03-30T10:55:34.097" v="95" actId="20577"/>
          <ac:spMkLst>
            <pc:docMk/>
            <pc:sldMk cId="2181255723" sldId="1864"/>
            <ac:spMk id="56" creationId="{4DBB392C-8ABC-057A-63D2-2FA3E5FB6961}"/>
          </ac:spMkLst>
        </pc:spChg>
      </pc:sldChg>
    </pc:docChg>
  </pc:docChgLst>
  <pc:docChgLst>
    <pc:chgData name="Guest User" providerId="Windows Live" clId="Web-{155ED2CE-CDEA-4AFC-AA04-3C9E672ACDAC}"/>
    <pc:docChg chg="sldOrd">
      <pc:chgData name="Guest User" userId="" providerId="Windows Live" clId="Web-{155ED2CE-CDEA-4AFC-AA04-3C9E672ACDAC}" dt="2025-03-28T12:58:16.624" v="0"/>
      <pc:docMkLst>
        <pc:docMk/>
      </pc:docMkLst>
      <pc:sldChg chg="ord">
        <pc:chgData name="Guest User" userId="" providerId="Windows Live" clId="Web-{155ED2CE-CDEA-4AFC-AA04-3C9E672ACDAC}" dt="2025-03-28T12:58:16.624" v="0"/>
        <pc:sldMkLst>
          <pc:docMk/>
          <pc:sldMk cId="3528018689" sldId="1832"/>
        </pc:sldMkLst>
      </pc:sldChg>
    </pc:docChg>
  </pc:docChgLst>
  <pc:docChgLst>
    <pc:chgData name="Người dùng Khách" providerId="Windows Live" clId="Web-{A2F74A27-9FB0-4E66-A590-A9B4559B1C5F}"/>
    <pc:docChg chg="addSld modSld modSection">
      <pc:chgData name="Người dùng Khách" userId="" providerId="Windows Live" clId="Web-{A2F74A27-9FB0-4E66-A590-A9B4559B1C5F}" dt="2025-03-28T14:12:00.145" v="7" actId="20577"/>
      <pc:docMkLst>
        <pc:docMk/>
      </pc:docMkLst>
      <pc:sldChg chg="modSp">
        <pc:chgData name="Người dùng Khách" userId="" providerId="Windows Live" clId="Web-{A2F74A27-9FB0-4E66-A590-A9B4559B1C5F}" dt="2025-03-28T14:12:00.145" v="7" actId="20577"/>
        <pc:sldMkLst>
          <pc:docMk/>
          <pc:sldMk cId="1060589273" sldId="1815"/>
        </pc:sldMkLst>
        <pc:spChg chg="mod">
          <ac:chgData name="Người dùng Khách" userId="" providerId="Windows Live" clId="Web-{A2F74A27-9FB0-4E66-A590-A9B4559B1C5F}" dt="2025-03-28T14:12:00.145" v="7" actId="20577"/>
          <ac:spMkLst>
            <pc:docMk/>
            <pc:sldMk cId="1060589273" sldId="1815"/>
            <ac:spMk id="10" creationId="{F01B881A-9CFE-C217-E7EE-F121C8A8AD06}"/>
          </ac:spMkLst>
        </pc:spChg>
      </pc:sldChg>
      <pc:sldChg chg="addSp modSp new">
        <pc:chgData name="Người dùng Khách" userId="" providerId="Windows Live" clId="Web-{A2F74A27-9FB0-4E66-A590-A9B4559B1C5F}" dt="2025-03-28T14:11:10.488" v="2" actId="1076"/>
        <pc:sldMkLst>
          <pc:docMk/>
          <pc:sldMk cId="381261977" sldId="1833"/>
        </pc:sldMkLst>
        <pc:picChg chg="add mod">
          <ac:chgData name="Người dùng Khách" userId="" providerId="Windows Live" clId="Web-{A2F74A27-9FB0-4E66-A590-A9B4559B1C5F}" dt="2025-03-28T14:11:10.488" v="2" actId="1076"/>
          <ac:picMkLst>
            <pc:docMk/>
            <pc:sldMk cId="381261977" sldId="1833"/>
            <ac:picMk id="2" creationId="{42A0850A-3E90-63D2-9540-6A186601C39D}"/>
          </ac:picMkLst>
        </pc:picChg>
      </pc:sldChg>
    </pc:docChg>
  </pc:docChgLst>
  <pc:docChgLst>
    <pc:chgData name="Guest User" providerId="Windows Live" clId="Web-{2A3226D9-CB14-4387-86FB-703E81433A14}"/>
    <pc:docChg chg="modSld">
      <pc:chgData name="Guest User" userId="" providerId="Windows Live" clId="Web-{2A3226D9-CB14-4387-86FB-703E81433A14}" dt="2025-03-28T04:26:33.970" v="1"/>
      <pc:docMkLst>
        <pc:docMk/>
      </pc:docMkLst>
      <pc:sldChg chg="modAnim">
        <pc:chgData name="Guest User" userId="" providerId="Windows Live" clId="Web-{2A3226D9-CB14-4387-86FB-703E81433A14}" dt="2025-03-28T04:26:33.970" v="1"/>
        <pc:sldMkLst>
          <pc:docMk/>
          <pc:sldMk cId="816705284" sldId="1820"/>
        </pc:sldMkLst>
      </pc:sldChg>
    </pc:docChg>
  </pc:docChgLst>
  <pc:docChgLst>
    <pc:chgData name="Guest User" providerId="Windows Live" clId="Web-{C6547840-D671-4DEC-A23C-F64C2C8A9812}"/>
    <pc:docChg chg="addSld modSld sldOrd modSection">
      <pc:chgData name="Guest User" userId="" providerId="Windows Live" clId="Web-{C6547840-D671-4DEC-A23C-F64C2C8A9812}" dt="2025-03-27T13:53:25.026" v="45" actId="14100"/>
      <pc:docMkLst>
        <pc:docMk/>
      </pc:docMkLst>
      <pc:sldChg chg="addSp modSp">
        <pc:chgData name="Guest User" userId="" providerId="Windows Live" clId="Web-{C6547840-D671-4DEC-A23C-F64C2C8A9812}" dt="2025-03-27T13:45:25.724" v="3" actId="14100"/>
        <pc:sldMkLst>
          <pc:docMk/>
          <pc:sldMk cId="822111669" sldId="1802"/>
        </pc:sldMkLst>
        <pc:picChg chg="add mod">
          <ac:chgData name="Guest User" userId="" providerId="Windows Live" clId="Web-{C6547840-D671-4DEC-A23C-F64C2C8A9812}" dt="2025-03-27T13:45:25.724" v="3" actId="14100"/>
          <ac:picMkLst>
            <pc:docMk/>
            <pc:sldMk cId="822111669" sldId="1802"/>
            <ac:picMk id="2" creationId="{78859B34-26F7-2B19-2B4C-C0233832BCE6}"/>
          </ac:picMkLst>
        </pc:picChg>
      </pc:sldChg>
      <pc:sldChg chg="addSp modSp add replId">
        <pc:chgData name="Guest User" userId="" providerId="Windows Live" clId="Web-{C6547840-D671-4DEC-A23C-F64C2C8A9812}" dt="2025-03-27T13:47:44.897" v="14" actId="14100"/>
        <pc:sldMkLst>
          <pc:docMk/>
          <pc:sldMk cId="112870137" sldId="1811"/>
        </pc:sldMkLst>
        <pc:spChg chg="mod">
          <ac:chgData name="Guest User" userId="" providerId="Windows Live" clId="Web-{C6547840-D671-4DEC-A23C-F64C2C8A9812}" dt="2025-03-27T13:47:41.850" v="13" actId="14100"/>
          <ac:spMkLst>
            <pc:docMk/>
            <pc:sldMk cId="112870137" sldId="1811"/>
            <ac:spMk id="3" creationId="{CBA0B5D0-DEF6-61ED-285A-2D2E54493373}"/>
          </ac:spMkLst>
        </pc:spChg>
        <pc:picChg chg="add mod">
          <ac:chgData name="Guest User" userId="" providerId="Windows Live" clId="Web-{C6547840-D671-4DEC-A23C-F64C2C8A9812}" dt="2025-03-27T13:47:44.897" v="14" actId="14100"/>
          <ac:picMkLst>
            <pc:docMk/>
            <pc:sldMk cId="112870137" sldId="1811"/>
            <ac:picMk id="2" creationId="{3520F477-F9A7-CC57-CE30-515123A14B51}"/>
          </ac:picMkLst>
        </pc:picChg>
      </pc:sldChg>
      <pc:sldChg chg="addSp delSp modSp add replId">
        <pc:chgData name="Guest User" userId="" providerId="Windows Live" clId="Web-{C6547840-D671-4DEC-A23C-F64C2C8A9812}" dt="2025-03-27T13:49:17.445" v="23" actId="14100"/>
        <pc:sldMkLst>
          <pc:docMk/>
          <pc:sldMk cId="3716459654" sldId="1812"/>
        </pc:sldMkLst>
        <pc:picChg chg="add mod">
          <ac:chgData name="Guest User" userId="" providerId="Windows Live" clId="Web-{C6547840-D671-4DEC-A23C-F64C2C8A9812}" dt="2025-03-27T13:49:17.445" v="23" actId="14100"/>
          <ac:picMkLst>
            <pc:docMk/>
            <pc:sldMk cId="3716459654" sldId="1812"/>
            <ac:picMk id="4" creationId="{C353B53C-EB28-6B85-F358-BAAAA1F08A21}"/>
          </ac:picMkLst>
        </pc:picChg>
      </pc:sldChg>
      <pc:sldChg chg="addSp delSp modSp add replId">
        <pc:chgData name="Guest User" userId="" providerId="Windows Live" clId="Web-{C6547840-D671-4DEC-A23C-F64C2C8A9812}" dt="2025-03-27T13:52:21.666" v="38" actId="1076"/>
        <pc:sldMkLst>
          <pc:docMk/>
          <pc:sldMk cId="2413596115" sldId="1813"/>
        </pc:sldMkLst>
        <pc:spChg chg="mod">
          <ac:chgData name="Guest User" userId="" providerId="Windows Live" clId="Web-{C6547840-D671-4DEC-A23C-F64C2C8A9812}" dt="2025-03-27T13:50:32.868" v="30" actId="14100"/>
          <ac:spMkLst>
            <pc:docMk/>
            <pc:sldMk cId="2413596115" sldId="1813"/>
            <ac:spMk id="3" creationId="{CA7E6384-E2D5-7E6C-816B-182F95FEC544}"/>
          </ac:spMkLst>
        </pc:spChg>
        <pc:picChg chg="add mod">
          <ac:chgData name="Guest User" userId="" providerId="Windows Live" clId="Web-{C6547840-D671-4DEC-A23C-F64C2C8A9812}" dt="2025-03-27T13:52:21.244" v="37" actId="14100"/>
          <ac:picMkLst>
            <pc:docMk/>
            <pc:sldMk cId="2413596115" sldId="1813"/>
            <ac:picMk id="2" creationId="{0FB108AF-7469-7491-43F3-6DD4DF81412B}"/>
          </ac:picMkLst>
        </pc:picChg>
        <pc:picChg chg="add mod">
          <ac:chgData name="Guest User" userId="" providerId="Windows Live" clId="Web-{C6547840-D671-4DEC-A23C-F64C2C8A9812}" dt="2025-03-27T13:52:21.666" v="38" actId="1076"/>
          <ac:picMkLst>
            <pc:docMk/>
            <pc:sldMk cId="2413596115" sldId="1813"/>
            <ac:picMk id="5" creationId="{B845E18A-5B49-2202-F706-00DA518F0E10}"/>
          </ac:picMkLst>
        </pc:picChg>
      </pc:sldChg>
      <pc:sldChg chg="addSp delSp modSp add ord replId">
        <pc:chgData name="Guest User" userId="" providerId="Windows Live" clId="Web-{C6547840-D671-4DEC-A23C-F64C2C8A9812}" dt="2025-03-27T13:53:25.026" v="45" actId="14100"/>
        <pc:sldMkLst>
          <pc:docMk/>
          <pc:sldMk cId="3384326860" sldId="1814"/>
        </pc:sldMkLst>
        <pc:picChg chg="add mod">
          <ac:chgData name="Guest User" userId="" providerId="Windows Live" clId="Web-{C6547840-D671-4DEC-A23C-F64C2C8A9812}" dt="2025-03-27T13:53:25.026" v="45" actId="14100"/>
          <ac:picMkLst>
            <pc:docMk/>
            <pc:sldMk cId="3384326860" sldId="1814"/>
            <ac:picMk id="2" creationId="{85B016D5-1AD8-11CC-8788-CEB77EA850A8}"/>
          </ac:picMkLst>
        </pc:picChg>
      </pc:sldChg>
    </pc:docChg>
  </pc:docChgLst>
  <pc:docChgLst>
    <pc:chgData name="Người dùng Khách" providerId="Windows Live" clId="Web-{1FE04A69-2275-4C58-82DD-216DDF83B73A}"/>
    <pc:docChg chg="modSld">
      <pc:chgData name="Người dùng Khách" userId="" providerId="Windows Live" clId="Web-{1FE04A69-2275-4C58-82DD-216DDF83B73A}" dt="2025-03-31T01:35:02.878" v="19" actId="20577"/>
      <pc:docMkLst>
        <pc:docMk/>
      </pc:docMkLst>
      <pc:sldChg chg="addSp modSp">
        <pc:chgData name="Người dùng Khách" userId="" providerId="Windows Live" clId="Web-{1FE04A69-2275-4C58-82DD-216DDF83B73A}" dt="2025-03-31T01:35:02.878" v="19" actId="20577"/>
        <pc:sldMkLst>
          <pc:docMk/>
          <pc:sldMk cId="381261977" sldId="1833"/>
        </pc:sldMkLst>
        <pc:spChg chg="add mod">
          <ac:chgData name="Người dùng Khách" userId="" providerId="Windows Live" clId="Web-{1FE04A69-2275-4C58-82DD-216DDF83B73A}" dt="2025-03-31T01:35:02.878" v="19" actId="20577"/>
          <ac:spMkLst>
            <pc:docMk/>
            <pc:sldMk cId="381261977" sldId="1833"/>
            <ac:spMk id="4" creationId="{F911B830-A7B2-3553-F955-7562F247C0C4}"/>
          </ac:spMkLst>
        </pc:spChg>
      </pc:sldChg>
    </pc:docChg>
  </pc:docChgLst>
  <pc:docChgLst>
    <pc:chgData name="Guest User" providerId="Windows Live" clId="Web-{AC3C1B02-0E99-46E0-A42F-8E46B0673F96}"/>
    <pc:docChg chg="addSld delSld modSld modSection">
      <pc:chgData name="Guest User" userId="" providerId="Windows Live" clId="Web-{AC3C1B02-0E99-46E0-A42F-8E46B0673F96}" dt="2025-03-28T03:50:54.217" v="30"/>
      <pc:docMkLst>
        <pc:docMk/>
      </pc:docMkLst>
      <pc:sldChg chg="addSp delSp modSp mod modTransition modClrScheme modAnim chgLayout">
        <pc:chgData name="Guest User" userId="" providerId="Windows Live" clId="Web-{AC3C1B02-0E99-46E0-A42F-8E46B0673F96}" dt="2025-03-28T03:50:54.217" v="30"/>
        <pc:sldMkLst>
          <pc:docMk/>
          <pc:sldMk cId="816705284" sldId="1820"/>
        </pc:sldMkLst>
        <pc:spChg chg="mod">
          <ac:chgData name="Guest User" userId="" providerId="Windows Live" clId="Web-{AC3C1B02-0E99-46E0-A42F-8E46B0673F96}" dt="2025-03-28T03:22:06.875" v="14" actId="1076"/>
          <ac:spMkLst>
            <pc:docMk/>
            <pc:sldMk cId="816705284" sldId="1820"/>
            <ac:spMk id="2" creationId="{7697BBEF-6A56-302A-F52F-C46F25D04AFF}"/>
          </ac:spMkLst>
        </pc:spChg>
      </pc:sldChg>
      <pc:sldChg chg="new del">
        <pc:chgData name="Guest User" userId="" providerId="Windows Live" clId="Web-{AC3C1B02-0E99-46E0-A42F-8E46B0673F96}" dt="2025-03-28T03:46:24.070" v="16"/>
        <pc:sldMkLst>
          <pc:docMk/>
          <pc:sldMk cId="1025154117" sldId="1821"/>
        </pc:sldMkLst>
      </pc:sldChg>
      <pc:sldChg chg="addSp delSp modSp add replId modTransition delAnim modAnim">
        <pc:chgData name="Guest User" userId="" providerId="Windows Live" clId="Web-{AC3C1B02-0E99-46E0-A42F-8E46B0673F96}" dt="2025-03-28T03:49:43.887" v="29"/>
        <pc:sldMkLst>
          <pc:docMk/>
          <pc:sldMk cId="1558054911" sldId="1821"/>
        </pc:sldMkLst>
      </pc:sldChg>
    </pc:docChg>
  </pc:docChgLst>
  <pc:docChgLst>
    <pc:chgData name="Guest User" providerId="Windows Live" clId="Web-{E874A8F4-0ECB-47E4-8A48-7A1535790809}"/>
    <pc:docChg chg="modSld">
      <pc:chgData name="Guest User" userId="" providerId="Windows Live" clId="Web-{E874A8F4-0ECB-47E4-8A48-7A1535790809}" dt="2025-03-28T02:08:38.333" v="28"/>
      <pc:docMkLst>
        <pc:docMk/>
      </pc:docMkLst>
      <pc:sldChg chg="addSp delSp modSp addAnim delAnim modAnim">
        <pc:chgData name="Guest User" userId="" providerId="Windows Live" clId="Web-{E874A8F4-0ECB-47E4-8A48-7A1535790809}" dt="2025-03-28T02:08:38.333" v="28"/>
        <pc:sldMkLst>
          <pc:docMk/>
          <pc:sldMk cId="816705284" sldId="1820"/>
        </pc:sldMkLst>
        <pc:spChg chg="add mod">
          <ac:chgData name="Guest User" userId="" providerId="Windows Live" clId="Web-{E874A8F4-0ECB-47E4-8A48-7A1535790809}" dt="2025-03-28T02:07:01.313" v="23" actId="20577"/>
          <ac:spMkLst>
            <pc:docMk/>
            <pc:sldMk cId="816705284" sldId="1820"/>
            <ac:spMk id="2" creationId="{7697BBEF-6A56-302A-F52F-C46F25D04AFF}"/>
          </ac:spMkLst>
        </pc:spChg>
      </pc:sldChg>
    </pc:docChg>
  </pc:docChgLst>
  <pc:docChgLst>
    <pc:chgData name="Guest User" providerId="Windows Live" clId="Web-{DE480BC9-52FE-4162-AA2C-9635B48B88B6}"/>
    <pc:docChg chg="addSld delSld modSld modSection">
      <pc:chgData name="Guest User" userId="" providerId="Windows Live" clId="Web-{DE480BC9-52FE-4162-AA2C-9635B48B88B6}" dt="2025-03-28T05:50:55.241" v="286"/>
      <pc:docMkLst>
        <pc:docMk/>
      </pc:docMkLst>
      <pc:sldChg chg="addSp delSp modSp addAnim delAnim modAnim">
        <pc:chgData name="Guest User" userId="" providerId="Windows Live" clId="Web-{DE480BC9-52FE-4162-AA2C-9635B48B88B6}" dt="2025-03-28T05:50:55.241" v="286"/>
        <pc:sldMkLst>
          <pc:docMk/>
          <pc:sldMk cId="2605221514" sldId="1822"/>
        </pc:sldMkLst>
        <pc:spChg chg="add mod">
          <ac:chgData name="Guest User" userId="" providerId="Windows Live" clId="Web-{DE480BC9-52FE-4162-AA2C-9635B48B88B6}" dt="2025-03-28T05:44:40.861" v="251" actId="1076"/>
          <ac:spMkLst>
            <pc:docMk/>
            <pc:sldMk cId="2605221514" sldId="1822"/>
            <ac:spMk id="6" creationId="{B4C3A377-D7AF-B28A-B2F3-8B010300A044}"/>
          </ac:spMkLst>
        </pc:spChg>
        <pc:spChg chg="add mod">
          <ac:chgData name="Guest User" userId="" providerId="Windows Live" clId="Web-{DE480BC9-52FE-4162-AA2C-9635B48B88B6}" dt="2025-03-28T05:44:46.923" v="252" actId="1076"/>
          <ac:spMkLst>
            <pc:docMk/>
            <pc:sldMk cId="2605221514" sldId="1822"/>
            <ac:spMk id="9" creationId="{8ECEC122-3D83-E0E0-AC49-34A9209B009E}"/>
          </ac:spMkLst>
        </pc:spChg>
        <pc:spChg chg="add mod">
          <ac:chgData name="Guest User" userId="" providerId="Windows Live" clId="Web-{DE480BC9-52FE-4162-AA2C-9635B48B88B6}" dt="2025-03-28T05:41:05.576" v="205" actId="1076"/>
          <ac:spMkLst>
            <pc:docMk/>
            <pc:sldMk cId="2605221514" sldId="1822"/>
            <ac:spMk id="11" creationId="{A7ECB2A8-B2B6-59DD-2E64-2B299E39CC9A}"/>
          </ac:spMkLst>
        </pc:spChg>
        <pc:spChg chg="add mod">
          <ac:chgData name="Guest User" userId="" providerId="Windows Live" clId="Web-{DE480BC9-52FE-4162-AA2C-9635B48B88B6}" dt="2025-03-28T05:44:59.626" v="253" actId="14100"/>
          <ac:spMkLst>
            <pc:docMk/>
            <pc:sldMk cId="2605221514" sldId="1822"/>
            <ac:spMk id="12" creationId="{E94DC233-FB7D-EA45-89A8-90885D692B50}"/>
          </ac:spMkLst>
        </pc:spChg>
        <pc:spChg chg="add mod">
          <ac:chgData name="Guest User" userId="" providerId="Windows Live" clId="Web-{DE480BC9-52FE-4162-AA2C-9635B48B88B6}" dt="2025-03-28T05:41:59.108" v="215" actId="1076"/>
          <ac:spMkLst>
            <pc:docMk/>
            <pc:sldMk cId="2605221514" sldId="1822"/>
            <ac:spMk id="13" creationId="{41CFE7E8-9BC1-E259-A828-986D60936012}"/>
          </ac:spMkLst>
        </pc:spChg>
        <pc:spChg chg="add mod">
          <ac:chgData name="Guest User" userId="" providerId="Windows Live" clId="Web-{DE480BC9-52FE-4162-AA2C-9635B48B88B6}" dt="2025-03-28T05:42:19.343" v="219" actId="1076"/>
          <ac:spMkLst>
            <pc:docMk/>
            <pc:sldMk cId="2605221514" sldId="1822"/>
            <ac:spMk id="14" creationId="{23EE1232-AB2F-244A-1563-36DE75F9269F}"/>
          </ac:spMkLst>
        </pc:spChg>
        <pc:spChg chg="add mod">
          <ac:chgData name="Guest User" userId="" providerId="Windows Live" clId="Web-{DE480BC9-52FE-4162-AA2C-9635B48B88B6}" dt="2025-03-28T05:42:55.984" v="226" actId="1076"/>
          <ac:spMkLst>
            <pc:docMk/>
            <pc:sldMk cId="2605221514" sldId="1822"/>
            <ac:spMk id="15" creationId="{EFFA137A-457C-8C90-6B52-1097B664E259}"/>
          </ac:spMkLst>
        </pc:spChg>
        <pc:spChg chg="add mod">
          <ac:chgData name="Guest User" userId="" providerId="Windows Live" clId="Web-{DE480BC9-52FE-4162-AA2C-9635B48B88B6}" dt="2025-03-28T05:43:21.344" v="232" actId="1076"/>
          <ac:spMkLst>
            <pc:docMk/>
            <pc:sldMk cId="2605221514" sldId="1822"/>
            <ac:spMk id="16" creationId="{EECA1CBC-F0CA-5C4F-9E8E-618DCD936291}"/>
          </ac:spMkLst>
        </pc:spChg>
        <pc:spChg chg="add mod">
          <ac:chgData name="Guest User" userId="" providerId="Windows Live" clId="Web-{DE480BC9-52FE-4162-AA2C-9635B48B88B6}" dt="2025-03-28T05:49:10.239" v="279" actId="20577"/>
          <ac:spMkLst>
            <pc:docMk/>
            <pc:sldMk cId="2605221514" sldId="1822"/>
            <ac:spMk id="17" creationId="{0E02DBE1-37CA-DB0A-0187-690808EEE2E8}"/>
          </ac:spMkLst>
        </pc:spChg>
        <pc:picChg chg="add mod ord">
          <ac:chgData name="Guest User" userId="" providerId="Windows Live" clId="Web-{DE480BC9-52FE-4162-AA2C-9635B48B88B6}" dt="2025-03-28T05:44:15.032" v="244" actId="1076"/>
          <ac:picMkLst>
            <pc:docMk/>
            <pc:sldMk cId="2605221514" sldId="1822"/>
            <ac:picMk id="5" creationId="{F84424EA-0DE5-4DCE-4F4F-49BDBC2CF8CD}"/>
          </ac:picMkLst>
        </pc:picChg>
      </pc:sldChg>
      <pc:sldChg chg="new del">
        <pc:chgData name="Guest User" userId="" providerId="Windows Live" clId="Web-{DE480BC9-52FE-4162-AA2C-9635B48B88B6}" dt="2025-03-28T05:42:31.484" v="221"/>
        <pc:sldMkLst>
          <pc:docMk/>
          <pc:sldMk cId="1981022809" sldId="1823"/>
        </pc:sldMkLst>
      </pc:sldChg>
    </pc:docChg>
  </pc:docChgLst>
  <pc:docChgLst>
    <pc:chgData name="Nguyễn Minh Tuấn" userId="0b8a20ae1f0adcbf" providerId="Windows Live" clId="Web-{038A7F0B-F3B5-4E3D-B2C4-A72D64F735D2}"/>
    <pc:docChg chg="modSld">
      <pc:chgData name="Nguyễn Minh Tuấn" userId="0b8a20ae1f0adcbf" providerId="Windows Live" clId="Web-{038A7F0B-F3B5-4E3D-B2C4-A72D64F735D2}" dt="2025-03-31T03:18:24.679" v="0" actId="1076"/>
      <pc:docMkLst>
        <pc:docMk/>
      </pc:docMkLst>
    </pc:docChg>
  </pc:docChgLst>
  <pc:docChgLst>
    <pc:chgData name="Người dùng Khách" providerId="Windows Live" clId="Web-{A6617E92-63E6-4789-9952-5BB9F54F1A5C}"/>
    <pc:docChg chg="modSld">
      <pc:chgData name="Người dùng Khách" userId="" providerId="Windows Live" clId="Web-{A6617E92-63E6-4789-9952-5BB9F54F1A5C}" dt="2025-03-31T07:13:52.771" v="5" actId="14100"/>
      <pc:docMkLst>
        <pc:docMk/>
      </pc:docMkLst>
      <pc:sldChg chg="addSp delSp modSp">
        <pc:chgData name="Người dùng Khách" userId="" providerId="Windows Live" clId="Web-{A6617E92-63E6-4789-9952-5BB9F54F1A5C}" dt="2025-03-31T07:13:52.771" v="5" actId="14100"/>
        <pc:sldMkLst>
          <pc:docMk/>
          <pc:sldMk cId="2181255723" sldId="1864"/>
        </pc:sldMkLst>
        <pc:picChg chg="add mod">
          <ac:chgData name="Người dùng Khách" userId="" providerId="Windows Live" clId="Web-{A6617E92-63E6-4789-9952-5BB9F54F1A5C}" dt="2025-03-31T07:13:52.771" v="5" actId="14100"/>
          <ac:picMkLst>
            <pc:docMk/>
            <pc:sldMk cId="2181255723" sldId="1864"/>
            <ac:picMk id="3" creationId="{702F38F3-DBE0-DC8E-8E79-17F1CE9F4F67}"/>
          </ac:picMkLst>
        </pc:picChg>
      </pc:sldChg>
    </pc:docChg>
  </pc:docChgLst>
  <pc:docChgLst>
    <pc:chgData name="Thân Nguyễn" userId="dcbf269f269bbf9e" providerId="LiveId" clId="{A5DD65F2-78A2-4DAD-ADCC-B8A702D20B90}"/>
    <pc:docChg chg="undo custSel addSld delSld modSld addSection delSection modSection">
      <pc:chgData name="Thân Nguyễn" userId="dcbf269f269bbf9e" providerId="LiveId" clId="{A5DD65F2-78A2-4DAD-ADCC-B8A702D20B90}" dt="2025-04-02T01:17:24.749" v="119" actId="478"/>
      <pc:docMkLst>
        <pc:docMk/>
      </pc:docMkLst>
      <pc:sldChg chg="addSp modSp new mod modAnim">
        <pc:chgData name="Thân Nguyễn" userId="dcbf269f269bbf9e" providerId="LiveId" clId="{A5DD65F2-78A2-4DAD-ADCC-B8A702D20B90}" dt="2025-03-29T16:08:37.248" v="47" actId="14100"/>
        <pc:sldMkLst>
          <pc:docMk/>
          <pc:sldMk cId="2691612349" sldId="1834"/>
        </pc:sldMkLst>
        <pc:spChg chg="add mod">
          <ac:chgData name="Thân Nguyễn" userId="dcbf269f269bbf9e" providerId="LiveId" clId="{A5DD65F2-78A2-4DAD-ADCC-B8A702D20B90}" dt="2025-03-29T16:05:07.251" v="13" actId="20577"/>
          <ac:spMkLst>
            <pc:docMk/>
            <pc:sldMk cId="2691612349" sldId="1834"/>
            <ac:spMk id="2" creationId="{36FB2B43-9F61-417C-FA32-85CE6997C651}"/>
          </ac:spMkLst>
        </pc:spChg>
        <pc:picChg chg="add mod modCrop">
          <ac:chgData name="Thân Nguyễn" userId="dcbf269f269bbf9e" providerId="LiveId" clId="{A5DD65F2-78A2-4DAD-ADCC-B8A702D20B90}" dt="2025-03-29T16:08:37.248" v="47" actId="14100"/>
          <ac:picMkLst>
            <pc:docMk/>
            <pc:sldMk cId="2691612349" sldId="1834"/>
            <ac:picMk id="4" creationId="{AF1C0246-DAC5-21FB-8538-E1B4D4A4EF99}"/>
          </ac:picMkLst>
        </pc:picChg>
      </pc:sldChg>
      <pc:sldChg chg="addSp modSp add mod">
        <pc:chgData name="Thân Nguyễn" userId="dcbf269f269bbf9e" providerId="LiveId" clId="{A5DD65F2-78A2-4DAD-ADCC-B8A702D20B90}" dt="2025-03-29T16:08:24.233" v="43" actId="14100"/>
        <pc:sldMkLst>
          <pc:docMk/>
          <pc:sldMk cId="1735416847" sldId="1835"/>
        </pc:sldMkLst>
        <pc:picChg chg="add mod">
          <ac:chgData name="Thân Nguyễn" userId="dcbf269f269bbf9e" providerId="LiveId" clId="{A5DD65F2-78A2-4DAD-ADCC-B8A702D20B90}" dt="2025-03-29T16:08:24.233" v="43" actId="14100"/>
          <ac:picMkLst>
            <pc:docMk/>
            <pc:sldMk cId="1735416847" sldId="1835"/>
            <ac:picMk id="4" creationId="{4496A66B-4BF5-525E-10CF-818C354C0E6D}"/>
          </ac:picMkLst>
        </pc:picChg>
      </pc:sldChg>
      <pc:sldChg chg="new del">
        <pc:chgData name="Thân Nguyễn" userId="dcbf269f269bbf9e" providerId="LiveId" clId="{A5DD65F2-78A2-4DAD-ADCC-B8A702D20B90}" dt="2025-03-29T16:05:31.320" v="14" actId="47"/>
        <pc:sldMkLst>
          <pc:docMk/>
          <pc:sldMk cId="1805689611" sldId="1835"/>
        </pc:sldMkLst>
      </pc:sldChg>
      <pc:sldChg chg="addSp delSp modSp add mod">
        <pc:chgData name="Thân Nguyễn" userId="dcbf269f269bbf9e" providerId="LiveId" clId="{A5DD65F2-78A2-4DAD-ADCC-B8A702D20B90}" dt="2025-03-29T16:09:10.511" v="60" actId="1076"/>
        <pc:sldMkLst>
          <pc:docMk/>
          <pc:sldMk cId="2004524391" sldId="1836"/>
        </pc:sldMkLst>
        <pc:picChg chg="add mod">
          <ac:chgData name="Thân Nguyễn" userId="dcbf269f269bbf9e" providerId="LiveId" clId="{A5DD65F2-78A2-4DAD-ADCC-B8A702D20B90}" dt="2025-03-29T16:09:10.511" v="60" actId="1076"/>
          <ac:picMkLst>
            <pc:docMk/>
            <pc:sldMk cId="2004524391" sldId="1836"/>
            <ac:picMk id="6" creationId="{0D736823-D9DA-31ED-DCE3-1267E386053C}"/>
          </ac:picMkLst>
        </pc:picChg>
      </pc:sldChg>
      <pc:sldChg chg="new del">
        <pc:chgData name="Thân Nguyễn" userId="dcbf269f269bbf9e" providerId="LiveId" clId="{A5DD65F2-78A2-4DAD-ADCC-B8A702D20B90}" dt="2025-03-29T16:05:32.180" v="15" actId="47"/>
        <pc:sldMkLst>
          <pc:docMk/>
          <pc:sldMk cId="2599745970" sldId="1836"/>
        </pc:sldMkLst>
      </pc:sldChg>
      <pc:sldChg chg="addSp modSp add mod">
        <pc:chgData name="Thân Nguyễn" userId="dcbf269f269bbf9e" providerId="LiveId" clId="{A5DD65F2-78A2-4DAD-ADCC-B8A702D20B90}" dt="2025-03-29T16:09:36.864" v="71" actId="14100"/>
        <pc:sldMkLst>
          <pc:docMk/>
          <pc:sldMk cId="35154098" sldId="1837"/>
        </pc:sldMkLst>
        <pc:picChg chg="add mod">
          <ac:chgData name="Thân Nguyễn" userId="dcbf269f269bbf9e" providerId="LiveId" clId="{A5DD65F2-78A2-4DAD-ADCC-B8A702D20B90}" dt="2025-03-29T16:09:36.864" v="71" actId="14100"/>
          <ac:picMkLst>
            <pc:docMk/>
            <pc:sldMk cId="35154098" sldId="1837"/>
            <ac:picMk id="4" creationId="{57208046-0D06-F9DC-E3F7-D29BADDC845B}"/>
          </ac:picMkLst>
        </pc:picChg>
        <pc:picChg chg="add mod">
          <ac:chgData name="Thân Nguyễn" userId="dcbf269f269bbf9e" providerId="LiveId" clId="{A5DD65F2-78A2-4DAD-ADCC-B8A702D20B90}" dt="2025-03-29T16:09:34.546" v="70" actId="14100"/>
          <ac:picMkLst>
            <pc:docMk/>
            <pc:sldMk cId="35154098" sldId="1837"/>
            <ac:picMk id="6" creationId="{754D1289-56FE-D272-89FD-A7100821439C}"/>
          </ac:picMkLst>
        </pc:picChg>
      </pc:sldChg>
      <pc:sldChg chg="addSp delSp modSp add mod">
        <pc:chgData name="Thân Nguyễn" userId="dcbf269f269bbf9e" providerId="LiveId" clId="{A5DD65F2-78A2-4DAD-ADCC-B8A702D20B90}" dt="2025-03-31T07:09:32.081" v="111" actId="1076"/>
        <pc:sldMkLst>
          <pc:docMk/>
          <pc:sldMk cId="2476217952" sldId="1838"/>
        </pc:sldMkLst>
        <pc:spChg chg="mod">
          <ac:chgData name="Thân Nguyễn" userId="dcbf269f269bbf9e" providerId="LiveId" clId="{A5DD65F2-78A2-4DAD-ADCC-B8A702D20B90}" dt="2025-03-29T16:12:13.809" v="93" actId="20577"/>
          <ac:spMkLst>
            <pc:docMk/>
            <pc:sldMk cId="2476217952" sldId="1838"/>
            <ac:spMk id="2" creationId="{77DE40E5-7CCB-66FE-9B73-AED877794348}"/>
          </ac:spMkLst>
        </pc:spChg>
        <pc:picChg chg="add mod">
          <ac:chgData name="Thân Nguyễn" userId="dcbf269f269bbf9e" providerId="LiveId" clId="{A5DD65F2-78A2-4DAD-ADCC-B8A702D20B90}" dt="2025-03-31T07:09:32.081" v="111" actId="1076"/>
          <ac:picMkLst>
            <pc:docMk/>
            <pc:sldMk cId="2476217952" sldId="1838"/>
            <ac:picMk id="5" creationId="{B80FF3F2-9A11-2809-7E6C-1932AF87DC6F}"/>
          </ac:picMkLst>
        </pc:picChg>
      </pc:sldChg>
      <pc:sldChg chg="addSp delSp modSp add mod">
        <pc:chgData name="Thân Nguyễn" userId="dcbf269f269bbf9e" providerId="LiveId" clId="{A5DD65F2-78A2-4DAD-ADCC-B8A702D20B90}" dt="2025-03-31T07:10:57.133" v="114" actId="1076"/>
        <pc:sldMkLst>
          <pc:docMk/>
          <pc:sldMk cId="1976434296" sldId="1840"/>
        </pc:sldMkLst>
        <pc:picChg chg="add mod">
          <ac:chgData name="Thân Nguyễn" userId="dcbf269f269bbf9e" providerId="LiveId" clId="{A5DD65F2-78A2-4DAD-ADCC-B8A702D20B90}" dt="2025-03-31T07:10:57.133" v="114" actId="1076"/>
          <ac:picMkLst>
            <pc:docMk/>
            <pc:sldMk cId="1976434296" sldId="1840"/>
            <ac:picMk id="4" creationId="{74CCFFDD-4631-016E-95AE-FFB9911F06DF}"/>
          </ac:picMkLst>
        </pc:picChg>
      </pc:sldChg>
      <pc:sldChg chg="addSp delSp add mod">
        <pc:chgData name="Thân Nguyễn" userId="dcbf269f269bbf9e" providerId="LiveId" clId="{A5DD65F2-78A2-4DAD-ADCC-B8A702D20B90}" dt="2025-04-02T01:17:24.749" v="119" actId="478"/>
        <pc:sldMkLst>
          <pc:docMk/>
          <pc:sldMk cId="1967339166" sldId="1877"/>
        </pc:sldMkLst>
        <pc:picChg chg="add del">
          <ac:chgData name="Thân Nguyễn" userId="dcbf269f269bbf9e" providerId="LiveId" clId="{A5DD65F2-78A2-4DAD-ADCC-B8A702D20B90}" dt="2025-04-02T01:17:24.749" v="119" actId="478"/>
          <ac:picMkLst>
            <pc:docMk/>
            <pc:sldMk cId="1967339166" sldId="1877"/>
            <ac:picMk id="4" creationId="{90B3CE83-D2B4-CE9C-1D55-F9AE8F4EA720}"/>
          </ac:picMkLst>
        </pc:picChg>
        <pc:picChg chg="add del">
          <ac:chgData name="Thân Nguyễn" userId="dcbf269f269bbf9e" providerId="LiveId" clId="{A5DD65F2-78A2-4DAD-ADCC-B8A702D20B90}" dt="2025-04-02T01:17:24.207" v="118" actId="478"/>
          <ac:picMkLst>
            <pc:docMk/>
            <pc:sldMk cId="1967339166" sldId="1877"/>
            <ac:picMk id="6" creationId="{9B50F6A8-B042-20F7-9D05-28D316A84D2F}"/>
          </ac:picMkLst>
        </pc:picChg>
      </pc:sldChg>
    </pc:docChg>
  </pc:docChgLst>
  <pc:docChgLst>
    <pc:chgData name="Ngô Điền" userId="5d588917cff20403" providerId="Windows Live" clId="Web-{D66C735D-F85C-475F-A386-FAB98212A863}"/>
    <pc:docChg chg="addSld modSld modSection">
      <pc:chgData name="Ngô Điền" userId="5d588917cff20403" providerId="Windows Live" clId="Web-{D66C735D-F85C-475F-A386-FAB98212A863}" dt="2025-03-29T19:31:30.598" v="6" actId="14100"/>
      <pc:docMkLst>
        <pc:docMk/>
      </pc:docMkLst>
      <pc:sldChg chg="addSp modSp new">
        <pc:chgData name="Ngô Điền" userId="5d588917cff20403" providerId="Windows Live" clId="Web-{D66C735D-F85C-475F-A386-FAB98212A863}" dt="2025-03-29T19:31:30.598" v="6" actId="14100"/>
        <pc:sldMkLst>
          <pc:docMk/>
          <pc:sldMk cId="418172548" sldId="1850"/>
        </pc:sldMkLst>
      </pc:sldChg>
    </pc:docChg>
  </pc:docChgLst>
  <pc:docChgLst>
    <pc:chgData name="Người dùng Khách" providerId="Windows Live" clId="Web-{11C5509A-C066-4BB2-9614-383763A89FCB}"/>
    <pc:docChg chg="addSld modSld modSection">
      <pc:chgData name="Người dùng Khách" userId="" providerId="Windows Live" clId="Web-{11C5509A-C066-4BB2-9614-383763A89FCB}" dt="2025-04-02T03:08:41.203" v="18"/>
      <pc:docMkLst>
        <pc:docMk/>
      </pc:docMkLst>
      <pc:sldChg chg="delSp modSp add replId">
        <pc:chgData name="Người dùng Khách" userId="" providerId="Windows Live" clId="Web-{11C5509A-C066-4BB2-9614-383763A89FCB}" dt="2025-04-02T03:08:41.203" v="18"/>
        <pc:sldMkLst>
          <pc:docMk/>
          <pc:sldMk cId="1590375503" sldId="1883"/>
        </pc:sldMkLst>
      </pc:sldChg>
    </pc:docChg>
  </pc:docChgLst>
  <pc:docChgLst>
    <pc:chgData name="Guest User" providerId="Windows Live" clId="Web-{A3787E43-F396-45CF-AC87-7DE2E581B0B9}"/>
    <pc:docChg chg="addSld modSld sldOrd addSection modSection">
      <pc:chgData name="Guest User" userId="" providerId="Windows Live" clId="Web-{A3787E43-F396-45CF-AC87-7DE2E581B0B9}" dt="2025-03-28T01:56:10.317" v="19" actId="20577"/>
      <pc:docMkLst>
        <pc:docMk/>
      </pc:docMkLst>
      <pc:sldChg chg="addSp modSp new ord addAnim">
        <pc:chgData name="Guest User" userId="" providerId="Windows Live" clId="Web-{A3787E43-F396-45CF-AC87-7DE2E581B0B9}" dt="2025-03-28T01:56:10.317" v="19" actId="20577"/>
        <pc:sldMkLst>
          <pc:docMk/>
          <pc:sldMk cId="816705284" sldId="1820"/>
        </pc:sldMkLst>
      </pc:sldChg>
    </pc:docChg>
  </pc:docChgLst>
  <pc:docChgLst>
    <pc:chgData name="Guest User" providerId="Windows Live" clId="Web-{24A89576-9FC7-4872-8642-FF649EB60BFD}"/>
    <pc:docChg chg="modSld">
      <pc:chgData name="Guest User" userId="" providerId="Windows Live" clId="Web-{24A89576-9FC7-4872-8642-FF649EB60BFD}" dt="2025-03-28T02:55:59.819" v="16" actId="1076"/>
      <pc:docMkLst>
        <pc:docMk/>
      </pc:docMkLst>
    </pc:docChg>
  </pc:docChgLst>
  <pc:docChgLst>
    <pc:chgData name="Khiêm Nguyễn" userId="27842724c8cf1b5a" providerId="Windows Live" clId="Web-{A4BF8A65-38A9-498D-BE10-C449DE0E66C4}"/>
    <pc:docChg chg="modSld">
      <pc:chgData name="Khiêm Nguyễn" userId="27842724c8cf1b5a" providerId="Windows Live" clId="Web-{A4BF8A65-38A9-498D-BE10-C449DE0E66C4}" dt="2025-03-25T14:24:43.901" v="2"/>
      <pc:docMkLst>
        <pc:docMk/>
      </pc:docMkLst>
      <pc:sldChg chg="delSp">
        <pc:chgData name="Khiêm Nguyễn" userId="27842724c8cf1b5a" providerId="Windows Live" clId="Web-{A4BF8A65-38A9-498D-BE10-C449DE0E66C4}" dt="2025-03-25T14:24:43.901" v="2"/>
        <pc:sldMkLst>
          <pc:docMk/>
          <pc:sldMk cId="1113997204" sldId="1799"/>
        </pc:sldMkLst>
      </pc:sldChg>
    </pc:docChg>
  </pc:docChgLst>
  <pc:docChgLst>
    <pc:chgData name="Người dùng Khách" providerId="Windows Live" clId="Web-{ED9CBDC3-A74F-4855-A7D8-1260C818F7FC}"/>
    <pc:docChg chg="delSld modSection">
      <pc:chgData name="Người dùng Khách" userId="" providerId="Windows Live" clId="Web-{ED9CBDC3-A74F-4855-A7D8-1260C818F7FC}" dt="2025-04-02T05:54:55.656" v="0"/>
      <pc:docMkLst>
        <pc:docMk/>
      </pc:docMkLst>
      <pc:sldChg chg="del">
        <pc:chgData name="Người dùng Khách" userId="" providerId="Windows Live" clId="Web-{ED9CBDC3-A74F-4855-A7D8-1260C818F7FC}" dt="2025-04-02T05:54:55.656" v="0"/>
        <pc:sldMkLst>
          <pc:docMk/>
          <pc:sldMk cId="1590375503" sldId="1883"/>
        </pc:sldMkLst>
      </pc:sldChg>
    </pc:docChg>
  </pc:docChgLst>
  <pc:docChgLst>
    <pc:chgData name="Người dùng Khách" providerId="Windows Live" clId="Web-{D267803F-2D10-4130-B087-DD97087E3C6B}"/>
    <pc:docChg chg="addSld addSection modSection">
      <pc:chgData name="Người dùng Khách" userId="" providerId="Windows Live" clId="Web-{D267803F-2D10-4130-B087-DD97087E3C6B}" dt="2025-03-25T15:28:27.605" v="2"/>
      <pc:docMkLst>
        <pc:docMk/>
      </pc:docMkLst>
      <pc:sldChg chg="new">
        <pc:chgData name="Người dùng Khách" userId="" providerId="Windows Live" clId="Web-{D267803F-2D10-4130-B087-DD97087E3C6B}" dt="2025-03-25T15:28:27.605" v="2"/>
        <pc:sldMkLst>
          <pc:docMk/>
          <pc:sldMk cId="822111669" sldId="1802"/>
        </pc:sldMkLst>
      </pc:sldChg>
    </pc:docChg>
  </pc:docChgLst>
  <pc:docChgLst>
    <pc:chgData name="Guest User" providerId="Windows Live" clId="Web-{F2B153DA-71C9-4EE9-9A8C-9A9FFC3F2A58}"/>
    <pc:docChg chg="addSld delSld modSld modSection">
      <pc:chgData name="Guest User" userId="" providerId="Windows Live" clId="Web-{F2B153DA-71C9-4EE9-9A8C-9A9FFC3F2A58}" dt="2025-03-29T16:16:41.946" v="124" actId="1076"/>
      <pc:docMkLst>
        <pc:docMk/>
      </pc:docMkLst>
      <pc:sldChg chg="addSp delSp modSp">
        <pc:chgData name="Guest User" userId="" providerId="Windows Live" clId="Web-{F2B153DA-71C9-4EE9-9A8C-9A9FFC3F2A58}" dt="2025-03-29T16:09:21.008" v="47"/>
        <pc:sldMkLst>
          <pc:docMk/>
          <pc:sldMk cId="246425008" sldId="1823"/>
        </pc:sldMkLst>
        <pc:spChg chg="add mod">
          <ac:chgData name="Guest User" userId="" providerId="Windows Live" clId="Web-{F2B153DA-71C9-4EE9-9A8C-9A9FFC3F2A58}" dt="2025-03-29T16:09:03.288" v="43" actId="1076"/>
          <ac:spMkLst>
            <pc:docMk/>
            <pc:sldMk cId="246425008" sldId="1823"/>
            <ac:spMk id="4" creationId="{23469DEA-4DE3-8BFF-6519-467A0A023B4F}"/>
          </ac:spMkLst>
        </pc:spChg>
      </pc:sldChg>
      <pc:sldChg chg="addSp modSp">
        <pc:chgData name="Guest User" userId="" providerId="Windows Live" clId="Web-{F2B153DA-71C9-4EE9-9A8C-9A9FFC3F2A58}" dt="2025-03-29T16:09:59.806" v="56" actId="1076"/>
        <pc:sldMkLst>
          <pc:docMk/>
          <pc:sldMk cId="1829130648" sldId="1824"/>
        </pc:sldMkLst>
        <pc:spChg chg="add mod">
          <ac:chgData name="Guest User" userId="" providerId="Windows Live" clId="Web-{F2B153DA-71C9-4EE9-9A8C-9A9FFC3F2A58}" dt="2025-03-29T16:09:59.806" v="56" actId="1076"/>
          <ac:spMkLst>
            <pc:docMk/>
            <pc:sldMk cId="1829130648" sldId="1824"/>
            <ac:spMk id="3" creationId="{600C6A3D-62DC-C604-5821-DC680F746AEE}"/>
          </ac:spMkLst>
        </pc:spChg>
      </pc:sldChg>
      <pc:sldChg chg="addSp modSp">
        <pc:chgData name="Guest User" userId="" providerId="Windows Live" clId="Web-{F2B153DA-71C9-4EE9-9A8C-9A9FFC3F2A58}" dt="2025-03-29T16:10:15.166" v="59" actId="1076"/>
        <pc:sldMkLst>
          <pc:docMk/>
          <pc:sldMk cId="258126301" sldId="1825"/>
        </pc:sldMkLst>
        <pc:spChg chg="add mod">
          <ac:chgData name="Guest User" userId="" providerId="Windows Live" clId="Web-{F2B153DA-71C9-4EE9-9A8C-9A9FFC3F2A58}" dt="2025-03-29T16:10:15.166" v="59" actId="1076"/>
          <ac:spMkLst>
            <pc:docMk/>
            <pc:sldMk cId="258126301" sldId="1825"/>
            <ac:spMk id="3" creationId="{4A8FB51D-98D8-1C75-8BB4-0FB258659A13}"/>
          </ac:spMkLst>
        </pc:spChg>
      </pc:sldChg>
      <pc:sldChg chg="addSp modSp">
        <pc:chgData name="Guest User" userId="" providerId="Windows Live" clId="Web-{F2B153DA-71C9-4EE9-9A8C-9A9FFC3F2A58}" dt="2025-03-29T16:10:21.604" v="62" actId="1076"/>
        <pc:sldMkLst>
          <pc:docMk/>
          <pc:sldMk cId="1711835229" sldId="1826"/>
        </pc:sldMkLst>
        <pc:spChg chg="add mod">
          <ac:chgData name="Guest User" userId="" providerId="Windows Live" clId="Web-{F2B153DA-71C9-4EE9-9A8C-9A9FFC3F2A58}" dt="2025-03-29T16:10:21.604" v="62" actId="1076"/>
          <ac:spMkLst>
            <pc:docMk/>
            <pc:sldMk cId="1711835229" sldId="1826"/>
            <ac:spMk id="3" creationId="{D3782DEF-05D2-75A2-517A-E8A0C8E75BC0}"/>
          </ac:spMkLst>
        </pc:spChg>
      </pc:sldChg>
      <pc:sldChg chg="addSp delSp modSp">
        <pc:chgData name="Guest User" userId="" providerId="Windows Live" clId="Web-{F2B153DA-71C9-4EE9-9A8C-9A9FFC3F2A58}" dt="2025-03-29T16:10:43.027" v="74" actId="1076"/>
        <pc:sldMkLst>
          <pc:docMk/>
          <pc:sldMk cId="701249771" sldId="1827"/>
        </pc:sldMkLst>
        <pc:spChg chg="add mod">
          <ac:chgData name="Guest User" userId="" providerId="Windows Live" clId="Web-{F2B153DA-71C9-4EE9-9A8C-9A9FFC3F2A58}" dt="2025-03-29T16:10:43.027" v="74" actId="1076"/>
          <ac:spMkLst>
            <pc:docMk/>
            <pc:sldMk cId="701249771" sldId="1827"/>
            <ac:spMk id="4" creationId="{CDD4B279-FD3D-B6DB-CA0B-760085713C59}"/>
          </ac:spMkLst>
        </pc:spChg>
        <pc:picChg chg="mod">
          <ac:chgData name="Guest User" userId="" providerId="Windows Live" clId="Web-{F2B153DA-71C9-4EE9-9A8C-9A9FFC3F2A58}" dt="2025-03-29T16:10:31.964" v="68" actId="1076"/>
          <ac:picMkLst>
            <pc:docMk/>
            <pc:sldMk cId="701249771" sldId="1827"/>
            <ac:picMk id="3" creationId="{28637F0D-1AF5-70A9-C41E-7C8CA0FD7DED}"/>
          </ac:picMkLst>
        </pc:picChg>
      </pc:sldChg>
      <pc:sldChg chg="addSp modSp">
        <pc:chgData name="Guest User" userId="" providerId="Windows Live" clId="Web-{F2B153DA-71C9-4EE9-9A8C-9A9FFC3F2A58}" dt="2025-03-29T16:10:51.433" v="77" actId="1076"/>
        <pc:sldMkLst>
          <pc:docMk/>
          <pc:sldMk cId="1906188496" sldId="1828"/>
        </pc:sldMkLst>
        <pc:spChg chg="add mod">
          <ac:chgData name="Guest User" userId="" providerId="Windows Live" clId="Web-{F2B153DA-71C9-4EE9-9A8C-9A9FFC3F2A58}" dt="2025-03-29T16:10:51.433" v="77" actId="1076"/>
          <ac:spMkLst>
            <pc:docMk/>
            <pc:sldMk cId="1906188496" sldId="1828"/>
            <ac:spMk id="3" creationId="{2A7E8A05-761C-E093-2406-55B8C6BD72D1}"/>
          </ac:spMkLst>
        </pc:spChg>
      </pc:sldChg>
      <pc:sldChg chg="addSp modSp">
        <pc:chgData name="Guest User" userId="" providerId="Windows Live" clId="Web-{F2B153DA-71C9-4EE9-9A8C-9A9FFC3F2A58}" dt="2025-03-29T16:11:12.418" v="82" actId="1076"/>
        <pc:sldMkLst>
          <pc:docMk/>
          <pc:sldMk cId="2042245039" sldId="1829"/>
        </pc:sldMkLst>
        <pc:spChg chg="add mod">
          <ac:chgData name="Guest User" userId="" providerId="Windows Live" clId="Web-{F2B153DA-71C9-4EE9-9A8C-9A9FFC3F2A58}" dt="2025-03-29T16:11:12.418" v="82" actId="1076"/>
          <ac:spMkLst>
            <pc:docMk/>
            <pc:sldMk cId="2042245039" sldId="1829"/>
            <ac:spMk id="3" creationId="{DBDC3329-9231-E8EF-8BBF-74465C792017}"/>
          </ac:spMkLst>
        </pc:spChg>
        <pc:picChg chg="mod">
          <ac:chgData name="Guest User" userId="" providerId="Windows Live" clId="Web-{F2B153DA-71C9-4EE9-9A8C-9A9FFC3F2A58}" dt="2025-03-29T16:11:01.434" v="81" actId="1076"/>
          <ac:picMkLst>
            <pc:docMk/>
            <pc:sldMk cId="2042245039" sldId="1829"/>
            <ac:picMk id="2" creationId="{2029E4DF-0006-EC52-F0D9-DC85471B6650}"/>
          </ac:picMkLst>
        </pc:picChg>
      </pc:sldChg>
      <pc:sldChg chg="addSp delSp modSp add replId">
        <pc:chgData name="Guest User" userId="" providerId="Windows Live" clId="Web-{F2B153DA-71C9-4EE9-9A8C-9A9FFC3F2A58}" dt="2025-03-29T16:14:14.956" v="110" actId="20577"/>
        <pc:sldMkLst>
          <pc:docMk/>
          <pc:sldMk cId="3275335553" sldId="1839"/>
        </pc:sldMkLst>
      </pc:sldChg>
      <pc:sldChg chg="add del replId">
        <pc:chgData name="Guest User" userId="" providerId="Windows Live" clId="Web-{F2B153DA-71C9-4EE9-9A8C-9A9FFC3F2A58}" dt="2025-03-29T16:14:20.222" v="111"/>
        <pc:sldMkLst>
          <pc:docMk/>
          <pc:sldMk cId="4101560219" sldId="1840"/>
        </pc:sldMkLst>
      </pc:sldChg>
      <pc:sldChg chg="addSp delSp modSp add replId">
        <pc:chgData name="Guest User" userId="" providerId="Windows Live" clId="Web-{F2B153DA-71C9-4EE9-9A8C-9A9FFC3F2A58}" dt="2025-03-29T16:15:07.302" v="117" actId="1076"/>
        <pc:sldMkLst>
          <pc:docMk/>
          <pc:sldMk cId="1035283246" sldId="1841"/>
        </pc:sldMkLst>
      </pc:sldChg>
      <pc:sldChg chg="add del replId">
        <pc:chgData name="Guest User" userId="" providerId="Windows Live" clId="Web-{F2B153DA-71C9-4EE9-9A8C-9A9FFC3F2A58}" dt="2025-03-29T16:14:21.691" v="112"/>
        <pc:sldMkLst>
          <pc:docMk/>
          <pc:sldMk cId="3869370126" sldId="1841"/>
        </pc:sldMkLst>
      </pc:sldChg>
      <pc:sldChg chg="addSp delSp modSp add replId">
        <pc:chgData name="Guest User" userId="" providerId="Windows Live" clId="Web-{F2B153DA-71C9-4EE9-9A8C-9A9FFC3F2A58}" dt="2025-03-29T16:15:52.163" v="120" actId="1076"/>
        <pc:sldMkLst>
          <pc:docMk/>
          <pc:sldMk cId="95550954" sldId="1842"/>
        </pc:sldMkLst>
      </pc:sldChg>
      <pc:sldChg chg="addSp delSp modSp add replId">
        <pc:chgData name="Guest User" userId="" providerId="Windows Live" clId="Web-{F2B153DA-71C9-4EE9-9A8C-9A9FFC3F2A58}" dt="2025-03-29T16:16:41.946" v="124" actId="1076"/>
        <pc:sldMkLst>
          <pc:docMk/>
          <pc:sldMk cId="3557875037" sldId="1843"/>
        </pc:sldMkLst>
      </pc:sldChg>
    </pc:docChg>
  </pc:docChgLst>
  <pc:docChgLst>
    <pc:chgData name="Guest User" providerId="Windows Live" clId="Web-{DBC111E8-0187-4C23-BBCF-42C2C052A8BF}"/>
    <pc:docChg chg="modSld">
      <pc:chgData name="Guest User" userId="" providerId="Windows Live" clId="Web-{DBC111E8-0187-4C23-BBCF-42C2C052A8BF}" dt="2025-03-28T04:19:38.363" v="192"/>
      <pc:docMkLst>
        <pc:docMk/>
      </pc:docMkLst>
      <pc:sldChg chg="modSp">
        <pc:chgData name="Guest User" userId="" providerId="Windows Live" clId="Web-{DBC111E8-0187-4C23-BBCF-42C2C052A8BF}" dt="2025-03-28T03:55:23.480" v="25"/>
        <pc:sldMkLst>
          <pc:docMk/>
          <pc:sldMk cId="1912110756" sldId="1801"/>
        </pc:sldMkLst>
        <pc:spChg chg="mod">
          <ac:chgData name="Guest User" userId="" providerId="Windows Live" clId="Web-{DBC111E8-0187-4C23-BBCF-42C2C052A8BF}" dt="2025-03-28T03:55:23.480" v="25"/>
          <ac:spMkLst>
            <pc:docMk/>
            <pc:sldMk cId="1912110756" sldId="1801"/>
            <ac:spMk id="48" creationId="{4247A704-E552-8ED4-51AA-5140E91FB72B}"/>
          </ac:spMkLst>
        </pc:spChg>
      </pc:sldChg>
      <pc:sldChg chg="addSp delSp modSp addAnim modAnim">
        <pc:chgData name="Guest User" userId="" providerId="Windows Live" clId="Web-{DBC111E8-0187-4C23-BBCF-42C2C052A8BF}" dt="2025-03-28T04:18:49.191" v="186" actId="14100"/>
        <pc:sldMkLst>
          <pc:docMk/>
          <pc:sldMk cId="816705284" sldId="1820"/>
        </pc:sldMkLst>
        <pc:spChg chg="mod">
          <ac:chgData name="Guest User" userId="" providerId="Windows Live" clId="Web-{DBC111E8-0187-4C23-BBCF-42C2C052A8BF}" dt="2025-03-28T03:56:34.090" v="32"/>
          <ac:spMkLst>
            <pc:docMk/>
            <pc:sldMk cId="816705284" sldId="1820"/>
            <ac:spMk id="2" creationId="{7697BBEF-6A56-302A-F52F-C46F25D04AFF}"/>
          </ac:spMkLst>
        </pc:spChg>
        <pc:spChg chg="add mod">
          <ac:chgData name="Guest User" userId="" providerId="Windows Live" clId="Web-{DBC111E8-0187-4C23-BBCF-42C2C052A8BF}" dt="2025-03-28T04:18:43.175" v="185" actId="1076"/>
          <ac:spMkLst>
            <pc:docMk/>
            <pc:sldMk cId="816705284" sldId="1820"/>
            <ac:spMk id="5" creationId="{1EA4F0D4-24B1-7B01-2A15-B10CD93FCD98}"/>
          </ac:spMkLst>
        </pc:spChg>
        <pc:spChg chg="add mod">
          <ac:chgData name="Guest User" userId="" providerId="Windows Live" clId="Web-{DBC111E8-0187-4C23-BBCF-42C2C052A8BF}" dt="2025-03-28T04:18:49.191" v="186" actId="14100"/>
          <ac:spMkLst>
            <pc:docMk/>
            <pc:sldMk cId="816705284" sldId="1820"/>
            <ac:spMk id="6" creationId="{25D784A5-9748-1A81-2719-77B51470B17B}"/>
          </ac:spMkLst>
        </pc:spChg>
        <pc:picChg chg="add mod">
          <ac:chgData name="Guest User" userId="" providerId="Windows Live" clId="Web-{DBC111E8-0187-4C23-BBCF-42C2C052A8BF}" dt="2025-03-28T03:56:42.090" v="33" actId="1076"/>
          <ac:picMkLst>
            <pc:docMk/>
            <pc:sldMk cId="816705284" sldId="1820"/>
            <ac:picMk id="3" creationId="{F610AC3F-8D18-EA29-59BE-81071772856D}"/>
          </ac:picMkLst>
        </pc:picChg>
      </pc:sldChg>
      <pc:sldChg chg="addSp delSp modSp addAnim delAnim modAnim">
        <pc:chgData name="Guest User" userId="" providerId="Windows Live" clId="Web-{DBC111E8-0187-4C23-BBCF-42C2C052A8BF}" dt="2025-03-28T04:19:38.363" v="192"/>
        <pc:sldMkLst>
          <pc:docMk/>
          <pc:sldMk cId="1558054911" sldId="1821"/>
        </pc:sldMkLst>
        <pc:spChg chg="add">
          <ac:chgData name="Guest User" userId="" providerId="Windows Live" clId="Web-{DBC111E8-0187-4C23-BBCF-42C2C052A8BF}" dt="2025-03-28T04:06:22.452" v="83"/>
          <ac:spMkLst>
            <pc:docMk/>
            <pc:sldMk cId="1558054911" sldId="1821"/>
            <ac:spMk id="7" creationId="{A6DE315D-6BE5-4023-1F0A-2AAFD00330B0}"/>
          </ac:spMkLst>
        </pc:spChg>
        <pc:spChg chg="add mod">
          <ac:chgData name="Guest User" userId="" providerId="Windows Live" clId="Web-{DBC111E8-0187-4C23-BBCF-42C2C052A8BF}" dt="2025-03-28T04:17:48.691" v="179" actId="1076"/>
          <ac:spMkLst>
            <pc:docMk/>
            <pc:sldMk cId="1558054911" sldId="1821"/>
            <ac:spMk id="8" creationId="{3CB473AC-E838-FE2F-13D4-87D1CFA11627}"/>
          </ac:spMkLst>
        </pc:spChg>
        <pc:spChg chg="add mod">
          <ac:chgData name="Guest User" userId="" providerId="Windows Live" clId="Web-{DBC111E8-0187-4C23-BBCF-42C2C052A8BF}" dt="2025-03-28T04:17:41.941" v="178" actId="14100"/>
          <ac:spMkLst>
            <pc:docMk/>
            <pc:sldMk cId="1558054911" sldId="1821"/>
            <ac:spMk id="9" creationId="{082940F3-ADC0-7C4B-1175-DACB5E0D444B}"/>
          </ac:spMkLst>
        </pc:spChg>
        <pc:picChg chg="add mod">
          <ac:chgData name="Guest User" userId="" providerId="Windows Live" clId="Web-{DBC111E8-0187-4C23-BBCF-42C2C052A8BF}" dt="2025-03-28T03:52:34.682" v="5" actId="1076"/>
          <ac:picMkLst>
            <pc:docMk/>
            <pc:sldMk cId="1558054911" sldId="1821"/>
            <ac:picMk id="3" creationId="{8A703147-E924-B691-8BF8-F288671DD9C6}"/>
          </ac:picMkLst>
        </pc:picChg>
      </pc:sldChg>
    </pc:docChg>
  </pc:docChgLst>
  <pc:docChgLst>
    <pc:chgData name="Guest User" providerId="Windows Live" clId="Web-{63473D62-EB2D-4F06-8424-2521377DA770}"/>
    <pc:docChg chg="addSld modSld sldOrd addSection modSection">
      <pc:chgData name="Guest User" userId="" providerId="Windows Live" clId="Web-{63473D62-EB2D-4F06-8424-2521377DA770}" dt="2025-03-29T16:29:31.775" v="42" actId="14100"/>
      <pc:docMkLst>
        <pc:docMk/>
      </pc:docMkLst>
      <pc:sldChg chg="addSp modSp">
        <pc:chgData name="Guest User" userId="" providerId="Windows Live" clId="Web-{63473D62-EB2D-4F06-8424-2521377DA770}" dt="2025-03-29T16:26:44.759" v="18" actId="20577"/>
        <pc:sldMkLst>
          <pc:docMk/>
          <pc:sldMk cId="34276333" sldId="1809"/>
        </pc:sldMkLst>
        <pc:spChg chg="add mod">
          <ac:chgData name="Guest User" userId="" providerId="Windows Live" clId="Web-{63473D62-EB2D-4F06-8424-2521377DA770}" dt="2025-03-29T16:26:44.759" v="18" actId="20577"/>
          <ac:spMkLst>
            <pc:docMk/>
            <pc:sldMk cId="34276333" sldId="1809"/>
            <ac:spMk id="4" creationId="{38E7D51C-53D1-3668-8E84-FB621D79A1C8}"/>
          </ac:spMkLst>
        </pc:spChg>
        <pc:picChg chg="add mod">
          <ac:chgData name="Guest User" userId="" providerId="Windows Live" clId="Web-{63473D62-EB2D-4F06-8424-2521377DA770}" dt="2025-03-29T16:26:20.477" v="6" actId="1076"/>
          <ac:picMkLst>
            <pc:docMk/>
            <pc:sldMk cId="34276333" sldId="1809"/>
            <ac:picMk id="2" creationId="{D310BCB5-BF2C-0CAB-B30D-B527E628F239}"/>
          </ac:picMkLst>
        </pc:picChg>
      </pc:sldChg>
      <pc:sldChg chg="addSp modSp new mod setBg">
        <pc:chgData name="Guest User" userId="" providerId="Windows Live" clId="Web-{63473D62-EB2D-4F06-8424-2521377DA770}" dt="2025-03-29T16:28:34.447" v="33" actId="20577"/>
        <pc:sldMkLst>
          <pc:docMk/>
          <pc:sldMk cId="3324291822" sldId="1844"/>
        </pc:sldMkLst>
        <pc:spChg chg="add mod">
          <ac:chgData name="Guest User" userId="" providerId="Windows Live" clId="Web-{63473D62-EB2D-4F06-8424-2521377DA770}" dt="2025-03-29T16:28:34.447" v="33" actId="20577"/>
          <ac:spMkLst>
            <pc:docMk/>
            <pc:sldMk cId="3324291822" sldId="1844"/>
            <ac:spMk id="5" creationId="{1621608A-9814-4667-89AD-701D32CA2D49}"/>
          </ac:spMkLst>
        </pc:spChg>
        <pc:picChg chg="add mod ord">
          <ac:chgData name="Guest User" userId="" providerId="Windows Live" clId="Web-{63473D62-EB2D-4F06-8424-2521377DA770}" dt="2025-03-29T16:28:21.119" v="28" actId="1076"/>
          <ac:picMkLst>
            <pc:docMk/>
            <pc:sldMk cId="3324291822" sldId="1844"/>
            <ac:picMk id="2" creationId="{6A5DEB96-80AE-D46A-EECA-1D400D782F43}"/>
          </ac:picMkLst>
        </pc:picChg>
        <pc:picChg chg="add mod">
          <ac:chgData name="Guest User" userId="" providerId="Windows Live" clId="Web-{63473D62-EB2D-4F06-8424-2521377DA770}" dt="2025-03-29T16:28:15.447" v="26" actId="1076"/>
          <ac:picMkLst>
            <pc:docMk/>
            <pc:sldMk cId="3324291822" sldId="1844"/>
            <ac:picMk id="3" creationId="{C31B433A-74E9-1C7E-1569-C4DDF5C45D71}"/>
          </ac:picMkLst>
        </pc:picChg>
      </pc:sldChg>
      <pc:sldChg chg="addSp modSp new mod setBg">
        <pc:chgData name="Guest User" userId="" providerId="Windows Live" clId="Web-{63473D62-EB2D-4F06-8424-2521377DA770}" dt="2025-03-29T16:29:31.775" v="42" actId="14100"/>
        <pc:sldMkLst>
          <pc:docMk/>
          <pc:sldMk cId="3242230173" sldId="1845"/>
        </pc:sldMkLst>
        <pc:spChg chg="add mod">
          <ac:chgData name="Guest User" userId="" providerId="Windows Live" clId="Web-{63473D62-EB2D-4F06-8424-2521377DA770}" dt="2025-03-29T16:29:24.963" v="41" actId="20577"/>
          <ac:spMkLst>
            <pc:docMk/>
            <pc:sldMk cId="3242230173" sldId="1845"/>
            <ac:spMk id="5" creationId="{A3E46174-720B-5061-67DD-EFBE8F901FA3}"/>
          </ac:spMkLst>
        </pc:spChg>
        <pc:picChg chg="add mod">
          <ac:chgData name="Guest User" userId="" providerId="Windows Live" clId="Web-{63473D62-EB2D-4F06-8424-2521377DA770}" dt="2025-03-29T16:29:31.775" v="42" actId="14100"/>
          <ac:picMkLst>
            <pc:docMk/>
            <pc:sldMk cId="3242230173" sldId="1845"/>
            <ac:picMk id="2" creationId="{EC96CB86-476A-1973-4353-7F4A79C49FA1}"/>
          </ac:picMkLst>
        </pc:picChg>
        <pc:picChg chg="add mod">
          <ac:chgData name="Guest User" userId="" providerId="Windows Live" clId="Web-{63473D62-EB2D-4F06-8424-2521377DA770}" dt="2025-03-29T16:29:17.197" v="38" actId="1076"/>
          <ac:picMkLst>
            <pc:docMk/>
            <pc:sldMk cId="3242230173" sldId="1845"/>
            <ac:picMk id="3" creationId="{BA594E4B-C1B2-2FBD-CE9C-DA1162005148}"/>
          </ac:picMkLst>
        </pc:picChg>
      </pc:sldChg>
    </pc:docChg>
  </pc:docChgLst>
  <pc:docChgLst>
    <pc:chgData name="Guest User" providerId="Windows Live" clId="Web-{85401B59-4D0C-4BBF-9F86-7B4473C7D08A}"/>
    <pc:docChg chg="addSld modSld sldOrd addSection modSection">
      <pc:chgData name="Guest User" userId="" providerId="Windows Live" clId="Web-{85401B59-4D0C-4BBF-9F86-7B4473C7D08A}" dt="2025-03-28T09:01:17.835" v="42" actId="1076"/>
      <pc:docMkLst>
        <pc:docMk/>
      </pc:docMkLst>
      <pc:sldChg chg="addSp delSp modSp">
        <pc:chgData name="Guest User" userId="" providerId="Windows Live" clId="Web-{85401B59-4D0C-4BBF-9F86-7B4473C7D08A}" dt="2025-03-28T08:54:53.163" v="8"/>
        <pc:sldMkLst>
          <pc:docMk/>
          <pc:sldMk cId="34276333" sldId="1809"/>
        </pc:sldMkLst>
      </pc:sldChg>
      <pc:sldChg chg="ord">
        <pc:chgData name="Guest User" userId="" providerId="Windows Live" clId="Web-{85401B59-4D0C-4BBF-9F86-7B4473C7D08A}" dt="2025-03-28T08:53:13.565" v="3"/>
        <pc:sldMkLst>
          <pc:docMk/>
          <pc:sldMk cId="3716459654" sldId="1812"/>
        </pc:sldMkLst>
      </pc:sldChg>
      <pc:sldChg chg="addSp modSp new">
        <pc:chgData name="Guest User" userId="" providerId="Windows Live" clId="Web-{85401B59-4D0C-4BBF-9F86-7B4473C7D08A}" dt="2025-03-28T08:55:56.838" v="20" actId="1076"/>
        <pc:sldMkLst>
          <pc:docMk/>
          <pc:sldMk cId="246425008" sldId="1823"/>
        </pc:sldMkLst>
        <pc:picChg chg="add mod modCrop">
          <ac:chgData name="Guest User" userId="" providerId="Windows Live" clId="Web-{85401B59-4D0C-4BBF-9F86-7B4473C7D08A}" dt="2025-03-28T08:55:56.838" v="20" actId="1076"/>
          <ac:picMkLst>
            <pc:docMk/>
            <pc:sldMk cId="246425008" sldId="1823"/>
            <ac:picMk id="2" creationId="{5E4704E3-BACC-9DCD-EE8F-D779361380CD}"/>
          </ac:picMkLst>
        </pc:picChg>
      </pc:sldChg>
      <pc:sldChg chg="addSp modSp new ord">
        <pc:chgData name="Guest User" userId="" providerId="Windows Live" clId="Web-{85401B59-4D0C-4BBF-9F86-7B4473C7D08A}" dt="2025-03-28T08:56:05.588" v="22"/>
        <pc:sldMkLst>
          <pc:docMk/>
          <pc:sldMk cId="1829130648" sldId="1824"/>
        </pc:sldMkLst>
        <pc:picChg chg="add mod">
          <ac:chgData name="Guest User" userId="" providerId="Windows Live" clId="Web-{85401B59-4D0C-4BBF-9F86-7B4473C7D08A}" dt="2025-03-28T08:55:47.181" v="17" actId="1076"/>
          <ac:picMkLst>
            <pc:docMk/>
            <pc:sldMk cId="1829130648" sldId="1824"/>
            <ac:picMk id="2" creationId="{338F1A60-C5FE-D592-A2E1-66A4A35A4493}"/>
          </ac:picMkLst>
        </pc:picChg>
      </pc:sldChg>
      <pc:sldChg chg="addSp modSp new">
        <pc:chgData name="Guest User" userId="" providerId="Windows Live" clId="Web-{85401B59-4D0C-4BBF-9F86-7B4473C7D08A}" dt="2025-03-28T08:56:33.777" v="25" actId="1076"/>
        <pc:sldMkLst>
          <pc:docMk/>
          <pc:sldMk cId="258126301" sldId="1825"/>
        </pc:sldMkLst>
        <pc:picChg chg="add mod">
          <ac:chgData name="Guest User" userId="" providerId="Windows Live" clId="Web-{85401B59-4D0C-4BBF-9F86-7B4473C7D08A}" dt="2025-03-28T08:56:33.777" v="25" actId="1076"/>
          <ac:picMkLst>
            <pc:docMk/>
            <pc:sldMk cId="258126301" sldId="1825"/>
            <ac:picMk id="2" creationId="{730DFF11-1377-9FAE-6F86-C38DF6E8433F}"/>
          </ac:picMkLst>
        </pc:picChg>
      </pc:sldChg>
      <pc:sldChg chg="addSp modSp new">
        <pc:chgData name="Guest User" userId="" providerId="Windows Live" clId="Web-{85401B59-4D0C-4BBF-9F86-7B4473C7D08A}" dt="2025-03-28T08:56:58.840" v="28" actId="1076"/>
        <pc:sldMkLst>
          <pc:docMk/>
          <pc:sldMk cId="1711835229" sldId="1826"/>
        </pc:sldMkLst>
        <pc:picChg chg="add mod">
          <ac:chgData name="Guest User" userId="" providerId="Windows Live" clId="Web-{85401B59-4D0C-4BBF-9F86-7B4473C7D08A}" dt="2025-03-28T08:56:58.840" v="28" actId="1076"/>
          <ac:picMkLst>
            <pc:docMk/>
            <pc:sldMk cId="1711835229" sldId="1826"/>
            <ac:picMk id="2" creationId="{82B3D253-AB7B-B392-30D6-60C88B8C2897}"/>
          </ac:picMkLst>
        </pc:picChg>
      </pc:sldChg>
      <pc:sldChg chg="addSp delSp modSp new">
        <pc:chgData name="Guest User" userId="" providerId="Windows Live" clId="Web-{85401B59-4D0C-4BBF-9F86-7B4473C7D08A}" dt="2025-03-28T08:59:22.206" v="36" actId="1076"/>
        <pc:sldMkLst>
          <pc:docMk/>
          <pc:sldMk cId="701249771" sldId="1827"/>
        </pc:sldMkLst>
        <pc:picChg chg="add mod">
          <ac:chgData name="Guest User" userId="" providerId="Windows Live" clId="Web-{85401B59-4D0C-4BBF-9F86-7B4473C7D08A}" dt="2025-03-28T08:59:22.206" v="36" actId="1076"/>
          <ac:picMkLst>
            <pc:docMk/>
            <pc:sldMk cId="701249771" sldId="1827"/>
            <ac:picMk id="3" creationId="{28637F0D-1AF5-70A9-C41E-7C8CA0FD7DED}"/>
          </ac:picMkLst>
        </pc:picChg>
      </pc:sldChg>
      <pc:sldChg chg="addSp modSp new">
        <pc:chgData name="Guest User" userId="" providerId="Windows Live" clId="Web-{85401B59-4D0C-4BBF-9F86-7B4473C7D08A}" dt="2025-03-28T09:00:00.285" v="39" actId="1076"/>
        <pc:sldMkLst>
          <pc:docMk/>
          <pc:sldMk cId="1906188496" sldId="1828"/>
        </pc:sldMkLst>
        <pc:picChg chg="add mod">
          <ac:chgData name="Guest User" userId="" providerId="Windows Live" clId="Web-{85401B59-4D0C-4BBF-9F86-7B4473C7D08A}" dt="2025-03-28T09:00:00.285" v="39" actId="1076"/>
          <ac:picMkLst>
            <pc:docMk/>
            <pc:sldMk cId="1906188496" sldId="1828"/>
            <ac:picMk id="2" creationId="{E8BC81B8-E41F-E29D-0AB6-89155C63A7FF}"/>
          </ac:picMkLst>
        </pc:picChg>
      </pc:sldChg>
      <pc:sldChg chg="addSp modSp new">
        <pc:chgData name="Guest User" userId="" providerId="Windows Live" clId="Web-{85401B59-4D0C-4BBF-9F86-7B4473C7D08A}" dt="2025-03-28T09:01:17.835" v="42" actId="1076"/>
        <pc:sldMkLst>
          <pc:docMk/>
          <pc:sldMk cId="2042245039" sldId="1829"/>
        </pc:sldMkLst>
        <pc:picChg chg="add mod">
          <ac:chgData name="Guest User" userId="" providerId="Windows Live" clId="Web-{85401B59-4D0C-4BBF-9F86-7B4473C7D08A}" dt="2025-03-28T09:01:17.835" v="42" actId="1076"/>
          <ac:picMkLst>
            <pc:docMk/>
            <pc:sldMk cId="2042245039" sldId="1829"/>
            <ac:picMk id="2" creationId="{2029E4DF-0006-EC52-F0D9-DC85471B6650}"/>
          </ac:picMkLst>
        </pc:picChg>
      </pc:sldChg>
    </pc:docChg>
  </pc:docChgLst>
  <pc:docChgLst>
    <pc:chgData name="Người dùng Khách" providerId="Windows Live" clId="Web-{92882A28-A638-4BD5-8C12-309FFE140BFE}"/>
    <pc:docChg chg="modSld">
      <pc:chgData name="Người dùng Khách" userId="" providerId="Windows Live" clId="Web-{92882A28-A638-4BD5-8C12-309FFE140BFE}" dt="2025-04-02T03:10:28.049" v="2" actId="14100"/>
      <pc:docMkLst>
        <pc:docMk/>
      </pc:docMkLst>
      <pc:sldChg chg="modSp">
        <pc:chgData name="Người dùng Khách" userId="" providerId="Windows Live" clId="Web-{92882A28-A638-4BD5-8C12-309FFE140BFE}" dt="2025-04-02T03:10:28.049" v="2" actId="14100"/>
        <pc:sldMkLst>
          <pc:docMk/>
          <pc:sldMk cId="3994650103" sldId="1876"/>
        </pc:sldMkLst>
        <pc:picChg chg="mod">
          <ac:chgData name="Người dùng Khách" userId="" providerId="Windows Live" clId="Web-{92882A28-A638-4BD5-8C12-309FFE140BFE}" dt="2025-04-02T03:10:28.049" v="2" actId="14100"/>
          <ac:picMkLst>
            <pc:docMk/>
            <pc:sldMk cId="3994650103" sldId="1876"/>
            <ac:picMk id="2" creationId="{600E88E3-BB35-70EE-2B6F-ED720C94615B}"/>
          </ac:picMkLst>
        </pc:picChg>
      </pc:sldChg>
    </pc:docChg>
  </pc:docChgLst>
  <pc:docChgLst>
    <pc:chgData name="Ngô Điền" userId="5d588917cff20403" providerId="Windows Live" clId="Web-{13B0619D-44C4-4179-80FA-EF6FE439FD6A}"/>
    <pc:docChg chg="addSld sldOrd addSection delSection modSection">
      <pc:chgData name="Ngô Điền" userId="5d588917cff20403" providerId="Windows Live" clId="Web-{13B0619D-44C4-4179-80FA-EF6FE439FD6A}" dt="2025-03-26T07:13:03.939" v="7"/>
      <pc:docMkLst>
        <pc:docMk/>
      </pc:docMkLst>
      <pc:sldChg chg="ord">
        <pc:chgData name="Ngô Điền" userId="5d588917cff20403" providerId="Windows Live" clId="Web-{13B0619D-44C4-4179-80FA-EF6FE439FD6A}" dt="2025-03-26T07:12:52.564" v="4"/>
        <pc:sldMkLst>
          <pc:docMk/>
          <pc:sldMk cId="1912110756" sldId="1801"/>
        </pc:sldMkLst>
      </pc:sldChg>
      <pc:sldChg chg="new">
        <pc:chgData name="Ngô Điền" userId="5d588917cff20403" providerId="Windows Live" clId="Web-{13B0619D-44C4-4179-80FA-EF6FE439FD6A}" dt="2025-03-26T07:13:03.939" v="7"/>
        <pc:sldMkLst>
          <pc:docMk/>
          <pc:sldMk cId="34276333" sldId="1809"/>
        </pc:sldMkLst>
      </pc:sldChg>
    </pc:docChg>
  </pc:docChgLst>
  <pc:docChgLst>
    <pc:chgData name="Ngô Điền" userId="5d588917cff20403" providerId="Windows Live" clId="Web-{D480FC8C-8D2B-4768-A495-634CFD0B4C7B}"/>
    <pc:docChg chg="addSld modSld sldOrd addSection delSection modSection">
      <pc:chgData name="Ngô Điền" userId="5d588917cff20403" providerId="Windows Live" clId="Web-{D480FC8C-8D2B-4768-A495-634CFD0B4C7B}" dt="2025-03-29T20:03:40.949" v="215" actId="20577"/>
      <pc:docMkLst>
        <pc:docMk/>
      </pc:docMkLst>
      <pc:sldChg chg="addSp delSp modSp mod setBg">
        <pc:chgData name="Ngô Điền" userId="5d588917cff20403" providerId="Windows Live" clId="Web-{D480FC8C-8D2B-4768-A495-634CFD0B4C7B}" dt="2025-03-29T19:45:15.151" v="56" actId="20577"/>
        <pc:sldMkLst>
          <pc:docMk/>
          <pc:sldMk cId="418172548" sldId="1850"/>
        </pc:sldMkLst>
        <pc:spChg chg="add mod">
          <ac:chgData name="Ngô Điền" userId="5d588917cff20403" providerId="Windows Live" clId="Web-{D480FC8C-8D2B-4768-A495-634CFD0B4C7B}" dt="2025-03-29T19:45:15.151" v="56" actId="20577"/>
          <ac:spMkLst>
            <pc:docMk/>
            <pc:sldMk cId="418172548" sldId="1850"/>
            <ac:spMk id="7" creationId="{ECA51864-EF92-3FA2-AEB6-32C89731E6DC}"/>
          </ac:spMkLst>
        </pc:spChg>
        <pc:picChg chg="add mod">
          <ac:chgData name="Ngô Điền" userId="5d588917cff20403" providerId="Windows Live" clId="Web-{D480FC8C-8D2B-4768-A495-634CFD0B4C7B}" dt="2025-03-29T19:43:31.081" v="14" actId="1076"/>
          <ac:picMkLst>
            <pc:docMk/>
            <pc:sldMk cId="418172548" sldId="1850"/>
            <ac:picMk id="6" creationId="{F3F07F13-A9C5-2BB5-B0B5-4E0B20FC44B1}"/>
          </ac:picMkLst>
        </pc:picChg>
      </pc:sldChg>
      <pc:sldChg chg="addSp modSp new ord">
        <pc:chgData name="Ngô Điền" userId="5d588917cff20403" providerId="Windows Live" clId="Web-{D480FC8C-8D2B-4768-A495-634CFD0B4C7B}" dt="2025-03-29T19:47:11.971" v="71"/>
        <pc:sldMkLst>
          <pc:docMk/>
          <pc:sldMk cId="2000403219" sldId="1851"/>
        </pc:sldMkLst>
        <pc:picChg chg="add mod">
          <ac:chgData name="Ngô Điền" userId="5d588917cff20403" providerId="Windows Live" clId="Web-{D480FC8C-8D2B-4768-A495-634CFD0B4C7B}" dt="2025-03-29T19:46:27.062" v="64" actId="1076"/>
          <ac:picMkLst>
            <pc:docMk/>
            <pc:sldMk cId="2000403219" sldId="1851"/>
            <ac:picMk id="2" creationId="{49A90DFE-2018-D333-0D38-E3D229636A51}"/>
          </ac:picMkLst>
        </pc:picChg>
      </pc:sldChg>
      <pc:sldChg chg="addSp modSp new ord">
        <pc:chgData name="Ngô Điền" userId="5d588917cff20403" providerId="Windows Live" clId="Web-{D480FC8C-8D2B-4768-A495-634CFD0B4C7B}" dt="2025-03-29T19:50:30.814" v="122"/>
        <pc:sldMkLst>
          <pc:docMk/>
          <pc:sldMk cId="1869976245" sldId="1852"/>
        </pc:sldMkLst>
        <pc:picChg chg="add mod">
          <ac:chgData name="Ngô Điền" userId="5d588917cff20403" providerId="Windows Live" clId="Web-{D480FC8C-8D2B-4768-A495-634CFD0B4C7B}" dt="2025-03-29T19:48:58.495" v="120" actId="14100"/>
          <ac:picMkLst>
            <pc:docMk/>
            <pc:sldMk cId="1869976245" sldId="1852"/>
            <ac:picMk id="2" creationId="{F94A0E61-3835-975B-F5BC-099A2FF7C3E5}"/>
          </ac:picMkLst>
        </pc:picChg>
      </pc:sldChg>
      <pc:sldChg chg="addSp modSp new">
        <pc:chgData name="Ngô Điền" userId="5d588917cff20403" providerId="Windows Live" clId="Web-{D480FC8C-8D2B-4768-A495-634CFD0B4C7B}" dt="2025-03-29T19:56:35.668" v="148" actId="14100"/>
        <pc:sldMkLst>
          <pc:docMk/>
          <pc:sldMk cId="2635633278" sldId="1853"/>
        </pc:sldMkLst>
        <pc:picChg chg="add mod">
          <ac:chgData name="Ngô Điền" userId="5d588917cff20403" providerId="Windows Live" clId="Web-{D480FC8C-8D2B-4768-A495-634CFD0B4C7B}" dt="2025-03-29T19:55:57.087" v="126" actId="14100"/>
          <ac:picMkLst>
            <pc:docMk/>
            <pc:sldMk cId="2635633278" sldId="1853"/>
            <ac:picMk id="2" creationId="{AC59B0BB-BEB1-AF80-97AA-2F2EA6B7939F}"/>
          </ac:picMkLst>
        </pc:picChg>
      </pc:sldChg>
      <pc:sldChg chg="addSp delSp modSp new ord">
        <pc:chgData name="Ngô Điền" userId="5d588917cff20403" providerId="Windows Live" clId="Web-{D480FC8C-8D2B-4768-A495-634CFD0B4C7B}" dt="2025-03-29T20:00:53.478" v="177" actId="20577"/>
        <pc:sldMkLst>
          <pc:docMk/>
          <pc:sldMk cId="1186040746" sldId="1854"/>
        </pc:sldMkLst>
        <pc:picChg chg="add mod">
          <ac:chgData name="Ngô Điền" userId="5d588917cff20403" providerId="Windows Live" clId="Web-{D480FC8C-8D2B-4768-A495-634CFD0B4C7B}" dt="2025-03-29T20:00:35.226" v="158" actId="1076"/>
          <ac:picMkLst>
            <pc:docMk/>
            <pc:sldMk cId="1186040746" sldId="1854"/>
            <ac:picMk id="3" creationId="{8F403BB5-70F1-CFC4-88FC-DE1A36835652}"/>
          </ac:picMkLst>
        </pc:picChg>
      </pc:sldChg>
      <pc:sldChg chg="addSp modSp new">
        <pc:chgData name="Ngô Điền" userId="5d588917cff20403" providerId="Windows Live" clId="Web-{D480FC8C-8D2B-4768-A495-634CFD0B4C7B}" dt="2025-03-29T20:02:22.975" v="190" actId="1076"/>
        <pc:sldMkLst>
          <pc:docMk/>
          <pc:sldMk cId="2025999747" sldId="1855"/>
        </pc:sldMkLst>
        <pc:picChg chg="add mod">
          <ac:chgData name="Ngô Điền" userId="5d588917cff20403" providerId="Windows Live" clId="Web-{D480FC8C-8D2B-4768-A495-634CFD0B4C7B}" dt="2025-03-29T20:02:03.442" v="181" actId="1076"/>
          <ac:picMkLst>
            <pc:docMk/>
            <pc:sldMk cId="2025999747" sldId="1855"/>
            <ac:picMk id="2" creationId="{8BB1364E-D539-6332-31A9-D65BCA919AF4}"/>
          </ac:picMkLst>
        </pc:picChg>
      </pc:sldChg>
      <pc:sldChg chg="addSp modSp new">
        <pc:chgData name="Ngô Điền" userId="5d588917cff20403" providerId="Windows Live" clId="Web-{D480FC8C-8D2B-4768-A495-634CFD0B4C7B}" dt="2025-03-29T20:03:40.949" v="215" actId="20577"/>
        <pc:sldMkLst>
          <pc:docMk/>
          <pc:sldMk cId="2615673489" sldId="1856"/>
        </pc:sldMkLst>
        <pc:picChg chg="add mod">
          <ac:chgData name="Ngô Điền" userId="5d588917cff20403" providerId="Windows Live" clId="Web-{D480FC8C-8D2B-4768-A495-634CFD0B4C7B}" dt="2025-03-29T20:03:15.151" v="193" actId="1076"/>
          <ac:picMkLst>
            <pc:docMk/>
            <pc:sldMk cId="2615673489" sldId="1856"/>
            <ac:picMk id="2" creationId="{BB1795D3-1A0F-C10C-071E-EC359CA15E27}"/>
          </ac:picMkLst>
        </pc:picChg>
      </pc:sldChg>
    </pc:docChg>
  </pc:docChgLst>
  <pc:docChgLst>
    <pc:chgData name="Guest User" providerId="Windows Live" clId="Web-{E184074B-80A1-4EA3-8212-DAA1723D1E8A}"/>
    <pc:docChg chg="addSld modSld sldOrd modSection">
      <pc:chgData name="Guest User" userId="" providerId="Windows Live" clId="Web-{E184074B-80A1-4EA3-8212-DAA1723D1E8A}" dt="2025-03-28T12:57:35.309" v="115" actId="14100"/>
      <pc:docMkLst>
        <pc:docMk/>
      </pc:docMkLst>
      <pc:sldChg chg="modSp">
        <pc:chgData name="Guest User" userId="" providerId="Windows Live" clId="Web-{E184074B-80A1-4EA3-8212-DAA1723D1E8A}" dt="2025-03-28T12:48:01.427" v="60" actId="20577"/>
        <pc:sldMkLst>
          <pc:docMk/>
          <pc:sldMk cId="822111669" sldId="1802"/>
        </pc:sldMkLst>
        <pc:spChg chg="mod">
          <ac:chgData name="Guest User" userId="" providerId="Windows Live" clId="Web-{E184074B-80A1-4EA3-8212-DAA1723D1E8A}" dt="2025-03-28T12:48:01.427" v="60" actId="20577"/>
          <ac:spMkLst>
            <pc:docMk/>
            <pc:sldMk cId="822111669" sldId="1802"/>
            <ac:spMk id="3" creationId="{80289478-0A9E-E358-D25F-EB5C78254731}"/>
          </ac:spMkLst>
        </pc:spChg>
      </pc:sldChg>
      <pc:sldChg chg="modSp">
        <pc:chgData name="Guest User" userId="" providerId="Windows Live" clId="Web-{E184074B-80A1-4EA3-8212-DAA1723D1E8A}" dt="2025-03-28T12:46:15.657" v="13" actId="20577"/>
        <pc:sldMkLst>
          <pc:docMk/>
          <pc:sldMk cId="112870137" sldId="1811"/>
        </pc:sldMkLst>
        <pc:spChg chg="mod">
          <ac:chgData name="Guest User" userId="" providerId="Windows Live" clId="Web-{E184074B-80A1-4EA3-8212-DAA1723D1E8A}" dt="2025-03-28T12:46:15.657" v="13" actId="20577"/>
          <ac:spMkLst>
            <pc:docMk/>
            <pc:sldMk cId="112870137" sldId="1811"/>
            <ac:spMk id="3" creationId="{CBA0B5D0-DEF6-61ED-285A-2D2E54493373}"/>
          </ac:spMkLst>
        </pc:spChg>
      </pc:sldChg>
      <pc:sldChg chg="modSp">
        <pc:chgData name="Guest User" userId="" providerId="Windows Live" clId="Web-{E184074B-80A1-4EA3-8212-DAA1723D1E8A}" dt="2025-03-28T12:47:04.612" v="40" actId="1076"/>
        <pc:sldMkLst>
          <pc:docMk/>
          <pc:sldMk cId="3716459654" sldId="1812"/>
        </pc:sldMkLst>
        <pc:spChg chg="mod">
          <ac:chgData name="Guest User" userId="" providerId="Windows Live" clId="Web-{E184074B-80A1-4EA3-8212-DAA1723D1E8A}" dt="2025-03-28T12:46:27.267" v="23" actId="20577"/>
          <ac:spMkLst>
            <pc:docMk/>
            <pc:sldMk cId="3716459654" sldId="1812"/>
            <ac:spMk id="3" creationId="{9D59D9C2-9ED2-650E-FA79-9253BC57BF68}"/>
          </ac:spMkLst>
        </pc:spChg>
        <pc:picChg chg="mod">
          <ac:chgData name="Guest User" userId="" providerId="Windows Live" clId="Web-{E184074B-80A1-4EA3-8212-DAA1723D1E8A}" dt="2025-03-28T12:47:04.612" v="40" actId="1076"/>
          <ac:picMkLst>
            <pc:docMk/>
            <pc:sldMk cId="3716459654" sldId="1812"/>
            <ac:picMk id="4" creationId="{C353B53C-EB28-6B85-F358-BAAAA1F08A21}"/>
          </ac:picMkLst>
        </pc:picChg>
      </pc:sldChg>
      <pc:sldChg chg="modSp">
        <pc:chgData name="Guest User" userId="" providerId="Windows Live" clId="Web-{E184074B-80A1-4EA3-8212-DAA1723D1E8A}" dt="2025-03-28T12:46:53.924" v="37" actId="14100"/>
        <pc:sldMkLst>
          <pc:docMk/>
          <pc:sldMk cId="2413596115" sldId="1813"/>
        </pc:sldMkLst>
        <pc:spChg chg="mod">
          <ac:chgData name="Guest User" userId="" providerId="Windows Live" clId="Web-{E184074B-80A1-4EA3-8212-DAA1723D1E8A}" dt="2025-03-28T12:46:53.924" v="37" actId="14100"/>
          <ac:spMkLst>
            <pc:docMk/>
            <pc:sldMk cId="2413596115" sldId="1813"/>
            <ac:spMk id="3" creationId="{CA7E6384-E2D5-7E6C-816B-182F95FEC544}"/>
          </ac:spMkLst>
        </pc:spChg>
        <pc:picChg chg="mod">
          <ac:chgData name="Guest User" userId="" providerId="Windows Live" clId="Web-{E184074B-80A1-4EA3-8212-DAA1723D1E8A}" dt="2025-03-28T12:46:50.659" v="36" actId="1076"/>
          <ac:picMkLst>
            <pc:docMk/>
            <pc:sldMk cId="2413596115" sldId="1813"/>
            <ac:picMk id="2" creationId="{0FB108AF-7469-7491-43F3-6DD4DF81412B}"/>
          </ac:picMkLst>
        </pc:picChg>
        <pc:picChg chg="mod">
          <ac:chgData name="Guest User" userId="" providerId="Windows Live" clId="Web-{E184074B-80A1-4EA3-8212-DAA1723D1E8A}" dt="2025-03-28T12:46:48.612" v="35" actId="14100"/>
          <ac:picMkLst>
            <pc:docMk/>
            <pc:sldMk cId="2413596115" sldId="1813"/>
            <ac:picMk id="5" creationId="{B845E18A-5B49-2202-F706-00DA518F0E10}"/>
          </ac:picMkLst>
        </pc:picChg>
      </pc:sldChg>
      <pc:sldChg chg="modSp ord">
        <pc:chgData name="Guest User" userId="" providerId="Windows Live" clId="Web-{E184074B-80A1-4EA3-8212-DAA1723D1E8A}" dt="2025-03-28T12:47:18.269" v="45" actId="20577"/>
        <pc:sldMkLst>
          <pc:docMk/>
          <pc:sldMk cId="3384326860" sldId="1814"/>
        </pc:sldMkLst>
        <pc:spChg chg="mod">
          <ac:chgData name="Guest User" userId="" providerId="Windows Live" clId="Web-{E184074B-80A1-4EA3-8212-DAA1723D1E8A}" dt="2025-03-28T12:47:18.269" v="45" actId="20577"/>
          <ac:spMkLst>
            <pc:docMk/>
            <pc:sldMk cId="3384326860" sldId="1814"/>
            <ac:spMk id="3" creationId="{6A183D12-F106-A226-F0CA-59570B654E20}"/>
          </ac:spMkLst>
        </pc:spChg>
      </pc:sldChg>
      <pc:sldChg chg="addSp delSp modSp add replId">
        <pc:chgData name="Guest User" userId="" providerId="Windows Live" clId="Web-{E184074B-80A1-4EA3-8212-DAA1723D1E8A}" dt="2025-03-28T12:51:14.732" v="78" actId="1076"/>
        <pc:sldMkLst>
          <pc:docMk/>
          <pc:sldMk cId="2323330698" sldId="1830"/>
        </pc:sldMkLst>
      </pc:sldChg>
      <pc:sldChg chg="addSp delSp modSp add replId">
        <pc:chgData name="Guest User" userId="" providerId="Windows Live" clId="Web-{E184074B-80A1-4EA3-8212-DAA1723D1E8A}" dt="2025-03-28T12:54:21.708" v="91" actId="1076"/>
        <pc:sldMkLst>
          <pc:docMk/>
          <pc:sldMk cId="2969754933" sldId="1831"/>
        </pc:sldMkLst>
      </pc:sldChg>
      <pc:sldChg chg="addSp delSp modSp add replId">
        <pc:chgData name="Guest User" userId="" providerId="Windows Live" clId="Web-{E184074B-80A1-4EA3-8212-DAA1723D1E8A}" dt="2025-03-28T12:57:35.309" v="115" actId="14100"/>
        <pc:sldMkLst>
          <pc:docMk/>
          <pc:sldMk cId="3528018689" sldId="1832"/>
        </pc:sldMkLst>
      </pc:sldChg>
    </pc:docChg>
  </pc:docChgLst>
  <pc:docChgLst>
    <pc:chgData name="Guest User" providerId="Windows Live" clId="Web-{520F628C-5AB6-41AC-A17E-E9B8AE56B0C3}"/>
    <pc:docChg chg="modSld">
      <pc:chgData name="Guest User" userId="" providerId="Windows Live" clId="Web-{520F628C-5AB6-41AC-A17E-E9B8AE56B0C3}" dt="2025-03-25T15:10:50.436" v="2"/>
      <pc:docMkLst>
        <pc:docMk/>
      </pc:docMkLst>
      <pc:sldChg chg="addSp modSp">
        <pc:chgData name="Guest User" userId="" providerId="Windows Live" clId="Web-{520F628C-5AB6-41AC-A17E-E9B8AE56B0C3}" dt="2025-03-25T15:10:50.436" v="2"/>
        <pc:sldMkLst>
          <pc:docMk/>
          <pc:sldMk cId="1463455309" sldId="272"/>
        </pc:sldMkLst>
        <pc:picChg chg="add mod">
          <ac:chgData name="Guest User" userId="" providerId="Windows Live" clId="Web-{520F628C-5AB6-41AC-A17E-E9B8AE56B0C3}" dt="2025-03-25T15:10:50.436" v="2"/>
          <ac:picMkLst>
            <pc:docMk/>
            <pc:sldMk cId="1463455309" sldId="272"/>
            <ac:picMk id="2" creationId="{3B1B6E14-74D3-1947-D4E5-F3D780A1B82F}"/>
          </ac:picMkLst>
        </pc:picChg>
      </pc:sldChg>
    </pc:docChg>
  </pc:docChgLst>
  <pc:docChgLst>
    <pc:chgData name="sup lol" userId="d0e4dee609a45b3e" providerId="LiveId" clId="{915DE03B-6D54-404B-9F45-B89F5FC77D57}"/>
    <pc:docChg chg="undo custSel addSld delSld modSld sldOrd addSection delSection modSection">
      <pc:chgData name="sup lol" userId="d0e4dee609a45b3e" providerId="LiveId" clId="{915DE03B-6D54-404B-9F45-B89F5FC77D57}" dt="2025-04-01T13:46:48.237" v="198" actId="1076"/>
      <pc:docMkLst>
        <pc:docMk/>
      </pc:docMkLst>
      <pc:sldChg chg="addSp delSp modSp mod delAnim modAnim">
        <pc:chgData name="sup lol" userId="d0e4dee609a45b3e" providerId="LiveId" clId="{915DE03B-6D54-404B-9F45-B89F5FC77D57}" dt="2025-03-29T16:08:40.382" v="56" actId="478"/>
        <pc:sldMkLst>
          <pc:docMk/>
          <pc:sldMk cId="1481907444" sldId="1800"/>
        </pc:sldMkLst>
        <pc:picChg chg="add mod">
          <ac:chgData name="sup lol" userId="d0e4dee609a45b3e" providerId="LiveId" clId="{915DE03B-6D54-404B-9F45-B89F5FC77D57}" dt="2025-03-25T15:29:32.578" v="17" actId="1076"/>
          <ac:picMkLst>
            <pc:docMk/>
            <pc:sldMk cId="1481907444" sldId="1800"/>
            <ac:picMk id="18" creationId="{A4E5EFF4-E697-67BD-8F15-A78CE6950445}"/>
          </ac:picMkLst>
        </pc:picChg>
      </pc:sldChg>
      <pc:sldChg chg="new del">
        <pc:chgData name="sup lol" userId="d0e4dee609a45b3e" providerId="LiveId" clId="{915DE03B-6D54-404B-9F45-B89F5FC77D57}" dt="2025-03-25T15:24:57.651" v="1" actId="47"/>
        <pc:sldMkLst>
          <pc:docMk/>
          <pc:sldMk cId="3744731540" sldId="1801"/>
        </pc:sldMkLst>
      </pc:sldChg>
      <pc:sldChg chg="addSp modSp new mod">
        <pc:chgData name="sup lol" userId="d0e4dee609a45b3e" providerId="LiveId" clId="{915DE03B-6D54-404B-9F45-B89F5FC77D57}" dt="2025-03-29T16:08:24.617" v="54" actId="20577"/>
        <pc:sldMkLst>
          <pc:docMk/>
          <pc:sldMk cId="708495388" sldId="1803"/>
        </pc:sldMkLst>
        <pc:spChg chg="mod">
          <ac:chgData name="sup lol" userId="d0e4dee609a45b3e" providerId="LiveId" clId="{915DE03B-6D54-404B-9F45-B89F5FC77D57}" dt="2025-03-29T16:08:24.617" v="54" actId="20577"/>
          <ac:spMkLst>
            <pc:docMk/>
            <pc:sldMk cId="708495388" sldId="1803"/>
            <ac:spMk id="2" creationId="{935E9CC4-A31D-FF5F-6CD5-EF6D365D746D}"/>
          </ac:spMkLst>
        </pc:spChg>
        <pc:picChg chg="add mod">
          <ac:chgData name="sup lol" userId="d0e4dee609a45b3e" providerId="LiveId" clId="{915DE03B-6D54-404B-9F45-B89F5FC77D57}" dt="2025-03-25T15:30:47.396" v="21" actId="14100"/>
          <ac:picMkLst>
            <pc:docMk/>
            <pc:sldMk cId="708495388" sldId="1803"/>
            <ac:picMk id="3" creationId="{D1944D91-CB0C-806B-C4C7-44FDA095A506}"/>
          </ac:picMkLst>
        </pc:picChg>
      </pc:sldChg>
      <pc:sldChg chg="addSp delSp modSp new del mod ord modAnim">
        <pc:chgData name="sup lol" userId="d0e4dee609a45b3e" providerId="LiveId" clId="{915DE03B-6D54-404B-9F45-B89F5FC77D57}" dt="2025-03-29T16:10:48.237" v="81" actId="47"/>
        <pc:sldMkLst>
          <pc:docMk/>
          <pc:sldMk cId="708374379" sldId="1804"/>
        </pc:sldMkLst>
      </pc:sldChg>
      <pc:sldChg chg="addSp modSp new mod ord modAnim">
        <pc:chgData name="sup lol" userId="d0e4dee609a45b3e" providerId="LiveId" clId="{915DE03B-6D54-404B-9F45-B89F5FC77D57}" dt="2025-03-29T16:11:11.953" v="92" actId="20577"/>
        <pc:sldMkLst>
          <pc:docMk/>
          <pc:sldMk cId="704230328" sldId="1805"/>
        </pc:sldMkLst>
        <pc:spChg chg="add mod">
          <ac:chgData name="sup lol" userId="d0e4dee609a45b3e" providerId="LiveId" clId="{915DE03B-6D54-404B-9F45-B89F5FC77D57}" dt="2025-03-29T16:11:11.953" v="92" actId="20577"/>
          <ac:spMkLst>
            <pc:docMk/>
            <pc:sldMk cId="704230328" sldId="1805"/>
            <ac:spMk id="2" creationId="{5B6B4A0F-E8D7-9E30-4190-B5A24FB20E8B}"/>
          </ac:spMkLst>
        </pc:spChg>
        <pc:picChg chg="add">
          <ac:chgData name="sup lol" userId="d0e4dee609a45b3e" providerId="LiveId" clId="{915DE03B-6D54-404B-9F45-B89F5FC77D57}" dt="2025-03-25T15:33:44.005" v="30" actId="22"/>
          <ac:picMkLst>
            <pc:docMk/>
            <pc:sldMk cId="704230328" sldId="1805"/>
            <ac:picMk id="3" creationId="{1B6FE8D0-B781-7A09-96BF-E92F078088F8}"/>
          </ac:picMkLst>
        </pc:picChg>
      </pc:sldChg>
      <pc:sldChg chg="addSp new del mod">
        <pc:chgData name="sup lol" userId="d0e4dee609a45b3e" providerId="LiveId" clId="{915DE03B-6D54-404B-9F45-B89F5FC77D57}" dt="2025-03-29T16:11:32.731" v="93" actId="47"/>
        <pc:sldMkLst>
          <pc:docMk/>
          <pc:sldMk cId="1631394417" sldId="1806"/>
        </pc:sldMkLst>
      </pc:sldChg>
      <pc:sldChg chg="addSp modSp new mod ord modAnim">
        <pc:chgData name="sup lol" userId="d0e4dee609a45b3e" providerId="LiveId" clId="{915DE03B-6D54-404B-9F45-B89F5FC77D57}" dt="2025-03-29T16:11:45.926" v="109" actId="20577"/>
        <pc:sldMkLst>
          <pc:docMk/>
          <pc:sldMk cId="3841998598" sldId="1807"/>
        </pc:sldMkLst>
        <pc:spChg chg="add mod">
          <ac:chgData name="sup lol" userId="d0e4dee609a45b3e" providerId="LiveId" clId="{915DE03B-6D54-404B-9F45-B89F5FC77D57}" dt="2025-03-29T16:11:45.926" v="109" actId="20577"/>
          <ac:spMkLst>
            <pc:docMk/>
            <pc:sldMk cId="3841998598" sldId="1807"/>
            <ac:spMk id="2" creationId="{4826F324-E71A-BFA6-A5A4-EBE3B30DF4A5}"/>
          </ac:spMkLst>
        </pc:spChg>
        <pc:picChg chg="add">
          <ac:chgData name="sup lol" userId="d0e4dee609a45b3e" providerId="LiveId" clId="{915DE03B-6D54-404B-9F45-B89F5FC77D57}" dt="2025-03-25T15:35:38.440" v="36" actId="22"/>
          <ac:picMkLst>
            <pc:docMk/>
            <pc:sldMk cId="3841998598" sldId="1807"/>
            <ac:picMk id="3" creationId="{1366EEB3-0BD1-D715-6191-817ED499622A}"/>
          </ac:picMkLst>
        </pc:picChg>
      </pc:sldChg>
      <pc:sldChg chg="addSp delSp modSp new mod modAnim">
        <pc:chgData name="sup lol" userId="d0e4dee609a45b3e" providerId="LiveId" clId="{915DE03B-6D54-404B-9F45-B89F5FC77D57}" dt="2025-03-29T16:14:26.860" v="160" actId="1076"/>
        <pc:sldMkLst>
          <pc:docMk/>
          <pc:sldMk cId="2018154452" sldId="1808"/>
        </pc:sldMkLst>
        <pc:spChg chg="add mod">
          <ac:chgData name="sup lol" userId="d0e4dee609a45b3e" providerId="LiveId" clId="{915DE03B-6D54-404B-9F45-B89F5FC77D57}" dt="2025-03-29T16:14:26.860" v="160" actId="1076"/>
          <ac:spMkLst>
            <pc:docMk/>
            <pc:sldMk cId="2018154452" sldId="1808"/>
            <ac:spMk id="2" creationId="{0F6B7F7E-15A1-4589-DD3A-10F686FF22FA}"/>
          </ac:spMkLst>
        </pc:spChg>
        <pc:picChg chg="add mod ord">
          <ac:chgData name="sup lol" userId="d0e4dee609a45b3e" providerId="LiveId" clId="{915DE03B-6D54-404B-9F45-B89F5FC77D57}" dt="2025-03-29T16:14:16.205" v="146" actId="167"/>
          <ac:picMkLst>
            <pc:docMk/>
            <pc:sldMk cId="2018154452" sldId="1808"/>
            <ac:picMk id="5" creationId="{D7B2A0BF-87C6-7D92-89B0-6881E81E9C05}"/>
          </ac:picMkLst>
        </pc:picChg>
      </pc:sldChg>
      <pc:sldChg chg="addSp delSp modSp new mod modAnim">
        <pc:chgData name="sup lol" userId="d0e4dee609a45b3e" providerId="LiveId" clId="{915DE03B-6D54-404B-9F45-B89F5FC77D57}" dt="2025-04-01T13:46:48.237" v="198" actId="1076"/>
        <pc:sldMkLst>
          <pc:docMk/>
          <pc:sldMk cId="933999331" sldId="1872"/>
        </pc:sldMkLst>
        <pc:spChg chg="add mod">
          <ac:chgData name="sup lol" userId="d0e4dee609a45b3e" providerId="LiveId" clId="{915DE03B-6D54-404B-9F45-B89F5FC77D57}" dt="2025-04-01T13:46:48.237" v="198" actId="1076"/>
          <ac:spMkLst>
            <pc:docMk/>
            <pc:sldMk cId="933999331" sldId="1872"/>
            <ac:spMk id="17" creationId="{67339FE0-56BC-C1A4-838D-8B36D5454B7A}"/>
          </ac:spMkLst>
        </pc:spChg>
        <pc:picChg chg="add mod">
          <ac:chgData name="sup lol" userId="d0e4dee609a45b3e" providerId="LiveId" clId="{915DE03B-6D54-404B-9F45-B89F5FC77D57}" dt="2025-04-01T13:45:56.192" v="197" actId="1076"/>
          <ac:picMkLst>
            <pc:docMk/>
            <pc:sldMk cId="933999331" sldId="1872"/>
            <ac:picMk id="16" creationId="{8775B48C-2E23-EE85-FFEF-5A85C0DB9FB1}"/>
          </ac:picMkLst>
        </pc:picChg>
      </pc:sldChg>
    </pc:docChg>
  </pc:docChgLst>
  <pc:docChgLst>
    <pc:chgData name="Guest User" providerId="Windows Live" clId="Web-{52024167-4509-47C0-8A62-B5F19213B715}"/>
    <pc:docChg chg="addSld modSld sldOrd addSection delSection modSection">
      <pc:chgData name="Guest User" userId="" providerId="Windows Live" clId="Web-{52024167-4509-47C0-8A62-B5F19213B715}" dt="2025-03-27T13:00:23.706" v="7" actId="20577"/>
      <pc:docMkLst>
        <pc:docMk/>
      </pc:docMkLst>
      <pc:sldChg chg="addSp modSp addAnim">
        <pc:chgData name="Guest User" userId="" providerId="Windows Live" clId="Web-{52024167-4509-47C0-8A62-B5F19213B715}" dt="2025-03-27T13:00:23.706" v="7" actId="20577"/>
        <pc:sldMkLst>
          <pc:docMk/>
          <pc:sldMk cId="822111669" sldId="1802"/>
        </pc:sldMkLst>
        <pc:spChg chg="add mod">
          <ac:chgData name="Guest User" userId="" providerId="Windows Live" clId="Web-{52024167-4509-47C0-8A62-B5F19213B715}" dt="2025-03-27T13:00:23.706" v="7" actId="20577"/>
          <ac:spMkLst>
            <pc:docMk/>
            <pc:sldMk cId="822111669" sldId="1802"/>
            <ac:spMk id="3" creationId="{80289478-0A9E-E358-D25F-EB5C78254731}"/>
          </ac:spMkLst>
        </pc:spChg>
      </pc:sldChg>
      <pc:sldChg chg="add ord replId">
        <pc:chgData name="Guest User" userId="" providerId="Windows Live" clId="Web-{52024167-4509-47C0-8A62-B5F19213B715}" dt="2025-03-27T12:59:30.814" v="5"/>
        <pc:sldMkLst>
          <pc:docMk/>
          <pc:sldMk cId="4201455824" sldId="1810"/>
        </pc:sldMkLst>
      </pc:sldChg>
    </pc:docChg>
  </pc:docChgLst>
  <pc:docChgLst>
    <pc:chgData name="Nguyễn Minh Tuấn" userId="0b8a20ae1f0adcbf" providerId="Windows Live" clId="Web-{252619F6-E179-4E24-8321-DA3597882EC7}"/>
    <pc:docChg chg="modSld sldOrd">
      <pc:chgData name="Nguyễn Minh Tuấn" userId="0b8a20ae1f0adcbf" providerId="Windows Live" clId="Web-{252619F6-E179-4E24-8321-DA3597882EC7}" dt="2025-03-31T07:31:45.288" v="4" actId="1076"/>
      <pc:docMkLst>
        <pc:docMk/>
      </pc:docMkLst>
      <pc:sldChg chg="modSp ord">
        <pc:chgData name="Nguyễn Minh Tuấn" userId="0b8a20ae1f0adcbf" providerId="Windows Live" clId="Web-{252619F6-E179-4E24-8321-DA3597882EC7}" dt="2025-03-31T07:31:45.288" v="4" actId="1076"/>
        <pc:sldMkLst>
          <pc:docMk/>
          <pc:sldMk cId="997116201" sldId="1866"/>
        </pc:sldMkLst>
        <pc:picChg chg="mod">
          <ac:chgData name="Nguyễn Minh Tuấn" userId="0b8a20ae1f0adcbf" providerId="Windows Live" clId="Web-{252619F6-E179-4E24-8321-DA3597882EC7}" dt="2025-03-31T07:31:45.288" v="4" actId="1076"/>
          <ac:picMkLst>
            <pc:docMk/>
            <pc:sldMk cId="997116201" sldId="1866"/>
            <ac:picMk id="2" creationId="{E37D7142-4754-A9EC-A2DD-096D02821DA5}"/>
          </ac:picMkLst>
        </pc:picChg>
      </pc:sldChg>
    </pc:docChg>
  </pc:docChgLst>
  <pc:docChgLst>
    <pc:chgData name="Nguyễn Minh Tuấn" userId="0b8a20ae1f0adcbf" providerId="Windows Live" clId="Web-{CB42B344-EF30-4633-A36D-F234A996280D}"/>
    <pc:docChg chg="modSld">
      <pc:chgData name="Nguyễn Minh Tuấn" userId="0b8a20ae1f0adcbf" providerId="Windows Live" clId="Web-{CB42B344-EF30-4633-A36D-F234A996280D}" dt="2025-03-31T04:08:24.188" v="10" actId="14100"/>
      <pc:docMkLst>
        <pc:docMk/>
      </pc:docMkLst>
      <pc:sldChg chg="addSp delSp modSp">
        <pc:chgData name="Nguyễn Minh Tuấn" userId="0b8a20ae1f0adcbf" providerId="Windows Live" clId="Web-{CB42B344-EF30-4633-A36D-F234A996280D}" dt="2025-03-31T04:08:24.188" v="10" actId="14100"/>
        <pc:sldMkLst>
          <pc:docMk/>
          <pc:sldMk cId="997116201" sldId="1866"/>
        </pc:sldMkLst>
      </pc:sldChg>
    </pc:docChg>
  </pc:docChgLst>
  <pc:docChgLst>
    <pc:chgData name="Guest User" providerId="Windows Live" clId="Web-{648C3D23-33B9-496F-BC8C-3B9866D055B3}"/>
    <pc:docChg chg="addSld delSld modSld sldOrd modSection">
      <pc:chgData name="Guest User" userId="" providerId="Windows Live" clId="Web-{648C3D23-33B9-496F-BC8C-3B9866D055B3}" dt="2025-03-31T01:19:56.601" v="17" actId="1076"/>
      <pc:docMkLst>
        <pc:docMk/>
      </pc:docMkLst>
      <pc:sldChg chg="modSp ord">
        <pc:chgData name="Guest User" userId="" providerId="Windows Live" clId="Web-{648C3D23-33B9-496F-BC8C-3B9866D055B3}" dt="2025-03-31T01:19:56.601" v="17" actId="1076"/>
        <pc:sldMkLst>
          <pc:docMk/>
          <pc:sldMk cId="822111669" sldId="1802"/>
        </pc:sldMkLst>
        <pc:picChg chg="mod">
          <ac:chgData name="Guest User" userId="" providerId="Windows Live" clId="Web-{648C3D23-33B9-496F-BC8C-3B9866D055B3}" dt="2025-03-31T01:19:56.601" v="17" actId="1076"/>
          <ac:picMkLst>
            <pc:docMk/>
            <pc:sldMk cId="822111669" sldId="1802"/>
            <ac:picMk id="2" creationId="{78859B34-26F7-2B19-2B4C-C0233832BCE6}"/>
          </ac:picMkLst>
        </pc:picChg>
      </pc:sldChg>
      <pc:sldChg chg="add del">
        <pc:chgData name="Guest User" userId="" providerId="Windows Live" clId="Web-{648C3D23-33B9-496F-BC8C-3B9866D055B3}" dt="2025-03-31T01:19:46.086" v="14"/>
        <pc:sldMkLst>
          <pc:docMk/>
          <pc:sldMk cId="3528018689" sldId="1832"/>
        </pc:sldMkLst>
      </pc:sldChg>
    </pc:docChg>
  </pc:docChgLst>
  <pc:docChgLst>
    <pc:chgData name="Guest User" providerId="Windows Live" clId="Web-{FDB1CCFC-A2B6-417D-85FE-B0DAC2512A7D}"/>
    <pc:docChg chg="addSld delSld modSld sldOrd addSection modSection">
      <pc:chgData name="Guest User" userId="" providerId="Windows Live" clId="Web-{FDB1CCFC-A2B6-417D-85FE-B0DAC2512A7D}" dt="2025-03-30T10:48:39.793" v="92" actId="1076"/>
      <pc:docMkLst>
        <pc:docMk/>
      </pc:docMkLst>
      <pc:sldChg chg="addSp delSp modSp add ord replId">
        <pc:chgData name="Guest User" userId="" providerId="Windows Live" clId="Web-{FDB1CCFC-A2B6-417D-85FE-B0DAC2512A7D}" dt="2025-03-30T10:44:35.315" v="45" actId="20577"/>
        <pc:sldMkLst>
          <pc:docMk/>
          <pc:sldMk cId="1003379256" sldId="1857"/>
        </pc:sldMkLst>
        <pc:spChg chg="mod">
          <ac:chgData name="Guest User" userId="" providerId="Windows Live" clId="Web-{FDB1CCFC-A2B6-417D-85FE-B0DAC2512A7D}" dt="2025-03-30T10:44:35.315" v="45" actId="20577"/>
          <ac:spMkLst>
            <pc:docMk/>
            <pc:sldMk cId="1003379256" sldId="1857"/>
            <ac:spMk id="56" creationId="{4825A684-66FF-5EA0-B1DD-583AF8FC30BC}"/>
          </ac:spMkLst>
        </pc:spChg>
        <pc:grpChg chg="mod">
          <ac:chgData name="Guest User" userId="" providerId="Windows Live" clId="Web-{FDB1CCFC-A2B6-417D-85FE-B0DAC2512A7D}" dt="2025-03-30T10:43:59.767" v="36" actId="14100"/>
          <ac:grpSpMkLst>
            <pc:docMk/>
            <pc:sldMk cId="1003379256" sldId="1857"/>
            <ac:grpSpMk id="29" creationId="{07ACF936-57A8-551F-ED8F-71A20D023131}"/>
          </ac:grpSpMkLst>
        </pc:grpChg>
        <pc:picChg chg="add mod">
          <ac:chgData name="Guest User" userId="" providerId="Windows Live" clId="Web-{FDB1CCFC-A2B6-417D-85FE-B0DAC2512A7D}" dt="2025-03-30T10:44:13.455" v="40" actId="1076"/>
          <ac:picMkLst>
            <pc:docMk/>
            <pc:sldMk cId="1003379256" sldId="1857"/>
            <ac:picMk id="2" creationId="{8387AB32-CE28-FB97-74C0-F5129E98E206}"/>
          </ac:picMkLst>
        </pc:picChg>
      </pc:sldChg>
      <pc:sldChg chg="add del replId">
        <pc:chgData name="Guest User" userId="" providerId="Windows Live" clId="Web-{FDB1CCFC-A2B6-417D-85FE-B0DAC2512A7D}" dt="2025-03-30T10:44:24.581" v="41"/>
        <pc:sldMkLst>
          <pc:docMk/>
          <pc:sldMk cId="1087236851" sldId="1858"/>
        </pc:sldMkLst>
      </pc:sldChg>
      <pc:sldChg chg="add replId">
        <pc:chgData name="Guest User" userId="" providerId="Windows Live" clId="Web-{FDB1CCFC-A2B6-417D-85FE-B0DAC2512A7D}" dt="2025-03-30T10:44:39.472" v="46"/>
        <pc:sldMkLst>
          <pc:docMk/>
          <pc:sldMk cId="2507817157" sldId="1858"/>
        </pc:sldMkLst>
      </pc:sldChg>
      <pc:sldChg chg="addSp delSp modSp add replId">
        <pc:chgData name="Guest User" userId="" providerId="Windows Live" clId="Web-{FDB1CCFC-A2B6-417D-85FE-B0DAC2512A7D}" dt="2025-03-30T10:48:39.793" v="92" actId="1076"/>
        <pc:sldMkLst>
          <pc:docMk/>
          <pc:sldMk cId="3361617078" sldId="1859"/>
        </pc:sldMkLst>
        <pc:spChg chg="mod">
          <ac:chgData name="Guest User" userId="" providerId="Windows Live" clId="Web-{FDB1CCFC-A2B6-417D-85FE-B0DAC2512A7D}" dt="2025-03-30T10:47:13.150" v="74" actId="20577"/>
          <ac:spMkLst>
            <pc:docMk/>
            <pc:sldMk cId="3361617078" sldId="1859"/>
            <ac:spMk id="56" creationId="{E4183FBE-97D4-567D-59C3-D8BB84645DBD}"/>
          </ac:spMkLst>
        </pc:spChg>
        <pc:grpChg chg="mod">
          <ac:chgData name="Guest User" userId="" providerId="Windows Live" clId="Web-{FDB1CCFC-A2B6-417D-85FE-B0DAC2512A7D}" dt="2025-03-30T10:48:29.027" v="89" actId="14100"/>
          <ac:grpSpMkLst>
            <pc:docMk/>
            <pc:sldMk cId="3361617078" sldId="1859"/>
            <ac:grpSpMk id="29" creationId="{88DC8FFA-146D-C44B-F27C-DD6221658715}"/>
          </ac:grpSpMkLst>
        </pc:grpChg>
        <pc:picChg chg="add mod">
          <ac:chgData name="Guest User" userId="" providerId="Windows Live" clId="Web-{FDB1CCFC-A2B6-417D-85FE-B0DAC2512A7D}" dt="2025-03-30T10:48:39.793" v="92" actId="1076"/>
          <ac:picMkLst>
            <pc:docMk/>
            <pc:sldMk cId="3361617078" sldId="1859"/>
            <ac:picMk id="3" creationId="{7667DB29-3157-D50E-3C1B-9BE1BCE8F1E0}"/>
          </ac:picMkLst>
        </pc:picChg>
      </pc:sldChg>
      <pc:sldChg chg="add del replId">
        <pc:chgData name="Guest User" userId="" providerId="Windows Live" clId="Web-{FDB1CCFC-A2B6-417D-85FE-B0DAC2512A7D}" dt="2025-03-30T10:44:26.190" v="42"/>
        <pc:sldMkLst>
          <pc:docMk/>
          <pc:sldMk cId="4205975936" sldId="1859"/>
        </pc:sldMkLst>
      </pc:sldChg>
      <pc:sldChg chg="addSp delSp modSp add replId">
        <pc:chgData name="Guest User" userId="" providerId="Windows Live" clId="Web-{FDB1CCFC-A2B6-417D-85FE-B0DAC2512A7D}" dt="2025-03-30T10:47:01.165" v="67" actId="1076"/>
        <pc:sldMkLst>
          <pc:docMk/>
          <pc:sldMk cId="1711757804" sldId="1860"/>
        </pc:sldMkLst>
      </pc:sldChg>
      <pc:sldChg chg="add del replId">
        <pc:chgData name="Guest User" userId="" providerId="Windows Live" clId="Web-{FDB1CCFC-A2B6-417D-85FE-B0DAC2512A7D}" dt="2025-03-30T10:44:29.425" v="43"/>
        <pc:sldMkLst>
          <pc:docMk/>
          <pc:sldMk cId="3920372887" sldId="1860"/>
        </pc:sldMkLst>
      </pc:sldChg>
      <pc:sldChg chg="addSp delSp modSp add replId">
        <pc:chgData name="Guest User" userId="" providerId="Windows Live" clId="Web-{FDB1CCFC-A2B6-417D-85FE-B0DAC2512A7D}" dt="2025-03-30T10:46:04.272" v="56" actId="14100"/>
        <pc:sldMkLst>
          <pc:docMk/>
          <pc:sldMk cId="2798643703" sldId="1861"/>
        </pc:sldMkLst>
      </pc:sldChg>
    </pc:docChg>
  </pc:docChgLst>
  <pc:docChgLst>
    <pc:chgData name="Nguyễn Khiêm" userId="27842724c8cf1b5a" providerId="LiveId" clId="{D96A2294-5A06-4D08-B26D-B130E858729D}"/>
    <pc:docChg chg="undo custSel addSld delSld modSld sldOrd delMainMaster modMainMaster addSection modSection">
      <pc:chgData name="Nguyễn Khiêm" userId="27842724c8cf1b5a" providerId="LiveId" clId="{D96A2294-5A06-4D08-B26D-B130E858729D}" dt="2025-04-05T10:56:58.540" v="1352"/>
      <pc:docMkLst>
        <pc:docMk/>
      </pc:docMkLst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463455309" sldId="272"/>
        </pc:sldMkLst>
        <pc:spChg chg="mod">
          <ac:chgData name="Nguyễn Khiêm" userId="27842724c8cf1b5a" providerId="LiveId" clId="{D96A2294-5A06-4D08-B26D-B130E858729D}" dt="2025-03-29T18:28:46.291" v="673" actId="571"/>
          <ac:spMkLst>
            <pc:docMk/>
            <pc:sldMk cId="1463455309" sldId="272"/>
            <ac:spMk id="28" creationId="{1476BA92-24F1-4CFF-2B42-82670FECC3E3}"/>
          </ac:spMkLst>
        </pc:spChg>
        <pc:spChg chg="mod">
          <ac:chgData name="Nguyễn Khiêm" userId="27842724c8cf1b5a" providerId="LiveId" clId="{D96A2294-5A06-4D08-B26D-B130E858729D}" dt="2025-03-29T18:28:46.291" v="673" actId="571"/>
          <ac:spMkLst>
            <pc:docMk/>
            <pc:sldMk cId="1463455309" sldId="272"/>
            <ac:spMk id="29" creationId="{0A4A8EA8-F12A-6901-F401-9E8A45E0867F}"/>
          </ac:spMkLst>
        </pc:spChg>
        <pc:spChg chg="mod">
          <ac:chgData name="Nguyễn Khiêm" userId="27842724c8cf1b5a" providerId="LiveId" clId="{D96A2294-5A06-4D08-B26D-B130E858729D}" dt="2025-03-29T18:28:46.291" v="673" actId="571"/>
          <ac:spMkLst>
            <pc:docMk/>
            <pc:sldMk cId="1463455309" sldId="272"/>
            <ac:spMk id="30" creationId="{40E36A10-1A94-DA6A-D91E-D137597370C9}"/>
          </ac:spMkLst>
        </pc:spChg>
        <pc:spChg chg="mod">
          <ac:chgData name="Nguyễn Khiêm" userId="27842724c8cf1b5a" providerId="LiveId" clId="{D96A2294-5A06-4D08-B26D-B130E858729D}" dt="2025-03-29T18:28:46.291" v="673" actId="571"/>
          <ac:spMkLst>
            <pc:docMk/>
            <pc:sldMk cId="1463455309" sldId="272"/>
            <ac:spMk id="32" creationId="{12D03DD8-831A-BC0E-9364-22186E7C62C5}"/>
          </ac:spMkLst>
        </pc:spChg>
        <pc:spChg chg="mod">
          <ac:chgData name="Nguyễn Khiêm" userId="27842724c8cf1b5a" providerId="LiveId" clId="{D96A2294-5A06-4D08-B26D-B130E858729D}" dt="2025-03-29T18:28:46.291" v="673" actId="571"/>
          <ac:spMkLst>
            <pc:docMk/>
            <pc:sldMk cId="1463455309" sldId="272"/>
            <ac:spMk id="33" creationId="{7267DC14-55F5-5D72-4CA0-1C677D2BEFEC}"/>
          </ac:spMkLst>
        </pc:spChg>
        <pc:spChg chg="mod">
          <ac:chgData name="Nguyễn Khiêm" userId="27842724c8cf1b5a" providerId="LiveId" clId="{D96A2294-5A06-4D08-B26D-B130E858729D}" dt="2025-03-29T18:31:02.028" v="728" actId="20577"/>
          <ac:spMkLst>
            <pc:docMk/>
            <pc:sldMk cId="1463455309" sldId="272"/>
            <ac:spMk id="44" creationId="{CB940DA3-8A76-83F3-B88F-BD6A286F5040}"/>
          </ac:spMkLst>
        </pc:spChg>
        <pc:spChg chg="mod topLvl">
          <ac:chgData name="Nguyễn Khiêm" userId="27842724c8cf1b5a" providerId="LiveId" clId="{D96A2294-5A06-4D08-B26D-B130E858729D}" dt="2025-03-25T15:12:07.882" v="51" actId="164"/>
          <ac:spMkLst>
            <pc:docMk/>
            <pc:sldMk cId="1463455309" sldId="272"/>
            <ac:spMk id="53" creationId="{6A514299-E662-8148-9D7C-80091B8DC47C}"/>
          </ac:spMkLst>
        </pc:spChg>
        <pc:spChg chg="mod topLvl">
          <ac:chgData name="Nguyễn Khiêm" userId="27842724c8cf1b5a" providerId="LiveId" clId="{D96A2294-5A06-4D08-B26D-B130E858729D}" dt="2025-03-25T15:12:07.882" v="51" actId="164"/>
          <ac:spMkLst>
            <pc:docMk/>
            <pc:sldMk cId="1463455309" sldId="272"/>
            <ac:spMk id="54" creationId="{3528F5D6-66F8-F09C-3B38-EBAE0DE76F6E}"/>
          </ac:spMkLst>
        </pc:spChg>
        <pc:spChg chg="mod topLvl">
          <ac:chgData name="Nguyễn Khiêm" userId="27842724c8cf1b5a" providerId="LiveId" clId="{D96A2294-5A06-4D08-B26D-B130E858729D}" dt="2025-03-25T15:12:07.882" v="51" actId="164"/>
          <ac:spMkLst>
            <pc:docMk/>
            <pc:sldMk cId="1463455309" sldId="272"/>
            <ac:spMk id="55" creationId="{1BA4D5C3-B78A-9B91-2D96-9C4E31219D5C}"/>
          </ac:spMkLst>
        </pc:spChg>
        <pc:spChg chg="mod">
          <ac:chgData name="Nguyễn Khiêm" userId="27842724c8cf1b5a" providerId="LiveId" clId="{D96A2294-5A06-4D08-B26D-B130E858729D}" dt="2025-03-29T18:28:35.973" v="667" actId="1076"/>
          <ac:spMkLst>
            <pc:docMk/>
            <pc:sldMk cId="1463455309" sldId="272"/>
            <ac:spMk id="56" creationId="{7958B4D0-6EE6-E552-81C8-DC62AEA149F7}"/>
          </ac:spMkLst>
        </pc:spChg>
        <pc:spChg chg="mod">
          <ac:chgData name="Nguyễn Khiêm" userId="27842724c8cf1b5a" providerId="LiveId" clId="{D96A2294-5A06-4D08-B26D-B130E858729D}" dt="2025-03-25T15:12:06.094" v="50" actId="165"/>
          <ac:spMkLst>
            <pc:docMk/>
            <pc:sldMk cId="1463455309" sldId="272"/>
            <ac:spMk id="59" creationId="{D65F7F14-119C-C45F-23B5-699D28D2A83B}"/>
          </ac:spMkLst>
        </pc:spChg>
        <pc:grpChg chg="mod">
          <ac:chgData name="Nguyễn Khiêm" userId="27842724c8cf1b5a" providerId="LiveId" clId="{D96A2294-5A06-4D08-B26D-B130E858729D}" dt="2025-03-25T15:11:31.161" v="36" actId="1076"/>
          <ac:grpSpMkLst>
            <pc:docMk/>
            <pc:sldMk cId="1463455309" sldId="272"/>
            <ac:grpSpMk id="4" creationId="{AF322E32-01CA-9457-60D6-B6E40AD4CAE1}"/>
          </ac:grpSpMkLst>
        </pc:grpChg>
        <pc:grpChg chg="add mod">
          <ac:chgData name="Nguyễn Khiêm" userId="27842724c8cf1b5a" providerId="LiveId" clId="{D96A2294-5A06-4D08-B26D-B130E858729D}" dt="2025-03-29T18:29:19.744" v="689" actId="1076"/>
          <ac:grpSpMkLst>
            <pc:docMk/>
            <pc:sldMk cId="1463455309" sldId="272"/>
            <ac:grpSpMk id="5" creationId="{57649E04-619E-23C6-8A5A-56CAFD32AC0F}"/>
          </ac:grpSpMkLst>
        </pc:grpChg>
        <pc:grpChg chg="add mod">
          <ac:chgData name="Nguyễn Khiêm" userId="27842724c8cf1b5a" providerId="LiveId" clId="{D96A2294-5A06-4D08-B26D-B130E858729D}" dt="2025-03-29T18:29:35.687" v="697" actId="1076"/>
          <ac:grpSpMkLst>
            <pc:docMk/>
            <pc:sldMk cId="1463455309" sldId="272"/>
            <ac:grpSpMk id="13" creationId="{8DB71C72-B835-1C57-C718-FE82D578FCBD}"/>
          </ac:grpSpMkLst>
        </pc:grpChg>
        <pc:grpChg chg="add mod ord">
          <ac:chgData name="Nguyễn Khiêm" userId="27842724c8cf1b5a" providerId="LiveId" clId="{D96A2294-5A06-4D08-B26D-B130E858729D}" dt="2025-03-29T18:29:35.687" v="697" actId="1076"/>
          <ac:grpSpMkLst>
            <pc:docMk/>
            <pc:sldMk cId="1463455309" sldId="272"/>
            <ac:grpSpMk id="31" creationId="{C00EFE47-5C90-6062-4483-606D60CFD346}"/>
          </ac:grpSpMkLst>
        </pc:grpChg>
        <pc:grpChg chg="mod ord topLvl">
          <ac:chgData name="Nguyễn Khiêm" userId="27842724c8cf1b5a" providerId="LiveId" clId="{D96A2294-5A06-4D08-B26D-B130E858729D}" dt="2025-03-29T18:29:19.744" v="689" actId="1076"/>
          <ac:grpSpMkLst>
            <pc:docMk/>
            <pc:sldMk cId="1463455309" sldId="272"/>
            <ac:grpSpMk id="61" creationId="{CE17F941-A8A5-5A5C-6BFF-E3C569C51757}"/>
          </ac:grpSpMkLst>
        </pc:grpChg>
        <pc:grpChg chg="mod">
          <ac:chgData name="Nguyễn Khiêm" userId="27842724c8cf1b5a" providerId="LiveId" clId="{D96A2294-5A06-4D08-B26D-B130E858729D}" dt="2025-03-25T15:11:31.161" v="36" actId="1076"/>
          <ac:grpSpMkLst>
            <pc:docMk/>
            <pc:sldMk cId="1463455309" sldId="272"/>
            <ac:grpSpMk id="65" creationId="{439DA397-EEC6-DD93-1DB8-5BF2C49621DE}"/>
          </ac:grpSpMkLst>
        </pc:grpChg>
        <pc:picChg chg="mod modCrop">
          <ac:chgData name="Nguyễn Khiêm" userId="27842724c8cf1b5a" providerId="LiveId" clId="{D96A2294-5A06-4D08-B26D-B130E858729D}" dt="2025-03-29T18:29:19.744" v="689" actId="1076"/>
          <ac:picMkLst>
            <pc:docMk/>
            <pc:sldMk cId="1463455309" sldId="272"/>
            <ac:picMk id="2" creationId="{3B1B6E14-74D3-1947-D4E5-F3D780A1B82F}"/>
          </ac:picMkLst>
        </pc:picChg>
        <pc:picChg chg="add mod ord">
          <ac:chgData name="Nguyễn Khiêm" userId="27842724c8cf1b5a" providerId="LiveId" clId="{D96A2294-5A06-4D08-B26D-B130E858729D}" dt="2025-03-29T18:29:35.687" v="697" actId="1076"/>
          <ac:picMkLst>
            <pc:docMk/>
            <pc:sldMk cId="1463455309" sldId="272"/>
            <ac:picMk id="8" creationId="{F19BF9D5-8820-9A5B-CB85-C40FF4F90E99}"/>
          </ac:picMkLst>
        </pc:picChg>
      </pc:sldChg>
      <pc:sldChg chg="addSp modSp add del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758415389" sldId="324"/>
        </pc:sldMkLst>
        <pc:spChg chg="mod">
          <ac:chgData name="Nguyễn Khiêm" userId="27842724c8cf1b5a" providerId="LiveId" clId="{D96A2294-5A06-4D08-B26D-B130E858729D}" dt="2025-03-25T14:26:27.264" v="26" actId="12789"/>
          <ac:spMkLst>
            <pc:docMk/>
            <pc:sldMk cId="3758415389" sldId="324"/>
            <ac:spMk id="10" creationId="{6857CB7D-3D55-90C0-C822-8B9423EC6E9C}"/>
          </ac:spMkLst>
        </pc:spChg>
        <pc:spChg chg="mod">
          <ac:chgData name="Nguyễn Khiêm" userId="27842724c8cf1b5a" providerId="LiveId" clId="{D96A2294-5A06-4D08-B26D-B130E858729D}" dt="2025-03-25T14:26:27.264" v="26" actId="12789"/>
          <ac:spMkLst>
            <pc:docMk/>
            <pc:sldMk cId="3758415389" sldId="324"/>
            <ac:spMk id="11" creationId="{EB121C66-CEE2-DBFE-F505-27A0A74FCA32}"/>
          </ac:spMkLst>
        </pc:spChg>
        <pc:spChg chg="mod">
          <ac:chgData name="Nguyễn Khiêm" userId="27842724c8cf1b5a" providerId="LiveId" clId="{D96A2294-5A06-4D08-B26D-B130E858729D}" dt="2025-03-27T18:21:01.949" v="341" actId="1076"/>
          <ac:spMkLst>
            <pc:docMk/>
            <pc:sldMk cId="3758415389" sldId="324"/>
            <ac:spMk id="675" creationId="{E8BDE4A3-ADC8-FE36-4DC6-30B7BB9F060A}"/>
          </ac:spMkLst>
        </pc:spChg>
        <pc:spChg chg="mod">
          <ac:chgData name="Nguyễn Khiêm" userId="27842724c8cf1b5a" providerId="LiveId" clId="{D96A2294-5A06-4D08-B26D-B130E858729D}" dt="2025-03-25T14:26:22.342" v="24" actId="12789"/>
          <ac:spMkLst>
            <pc:docMk/>
            <pc:sldMk cId="3758415389" sldId="324"/>
            <ac:spMk id="1356" creationId="{80E5789E-DB62-4DF3-D614-3BE4CE3D3C6E}"/>
          </ac:spMkLst>
        </pc:spChg>
        <pc:spChg chg="mod">
          <ac:chgData name="Nguyễn Khiêm" userId="27842724c8cf1b5a" providerId="LiveId" clId="{D96A2294-5A06-4D08-B26D-B130E858729D}" dt="2025-03-25T14:26:24.820" v="25" actId="12789"/>
          <ac:spMkLst>
            <pc:docMk/>
            <pc:sldMk cId="3758415389" sldId="324"/>
            <ac:spMk id="1364" creationId="{5320C435-7A9B-B308-9E61-9EFC51320BDD}"/>
          </ac:spMkLst>
        </pc:spChg>
        <pc:spChg chg="mod">
          <ac:chgData name="Nguyễn Khiêm" userId="27842724c8cf1b5a" providerId="LiveId" clId="{D96A2294-5A06-4D08-B26D-B130E858729D}" dt="2025-03-25T14:26:24.820" v="25" actId="12789"/>
          <ac:spMkLst>
            <pc:docMk/>
            <pc:sldMk cId="3758415389" sldId="324"/>
            <ac:spMk id="1365" creationId="{F5BD61CD-1D27-7765-BB6D-D71DAF4C2547}"/>
          </ac:spMkLst>
        </pc:spChg>
        <pc:spChg chg="mod">
          <ac:chgData name="Nguyễn Khiêm" userId="27842724c8cf1b5a" providerId="LiveId" clId="{D96A2294-5A06-4D08-B26D-B130E858729D}" dt="2025-03-25T14:26:16.757" v="23" actId="1076"/>
          <ac:spMkLst>
            <pc:docMk/>
            <pc:sldMk cId="3758415389" sldId="324"/>
            <ac:spMk id="1672" creationId="{2DCCCE3D-BFD3-FCEC-5625-BD5323D3D2F9}"/>
          </ac:spMkLst>
        </pc:spChg>
        <pc:spChg chg="mod">
          <ac:chgData name="Nguyễn Khiêm" userId="27842724c8cf1b5a" providerId="LiveId" clId="{D96A2294-5A06-4D08-B26D-B130E858729D}" dt="2025-03-25T14:26:22.342" v="24" actId="12789"/>
          <ac:spMkLst>
            <pc:docMk/>
            <pc:sldMk cId="3758415389" sldId="324"/>
            <ac:spMk id="1691" creationId="{FE0416B6-4091-3F89-A7C1-9455B5764375}"/>
          </ac:spMkLst>
        </pc:spChg>
        <pc:spChg chg="mod">
          <ac:chgData name="Nguyễn Khiêm" userId="27842724c8cf1b5a" providerId="LiveId" clId="{D96A2294-5A06-4D08-B26D-B130E858729D}" dt="2025-03-25T14:26:16.757" v="23" actId="1076"/>
          <ac:spMkLst>
            <pc:docMk/>
            <pc:sldMk cId="3758415389" sldId="324"/>
            <ac:spMk id="1710" creationId="{7D8CD2F3-A76D-528A-D8B1-398D59AE7F3B}"/>
          </ac:spMkLst>
        </pc:spChg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643173900" sldId="364"/>
        </pc:sldMkLst>
      </pc:sldChg>
      <pc:sldChg chg="modSp mod modClrScheme chgLayout">
        <pc:chgData name="Nguyễn Khiêm" userId="27842724c8cf1b5a" providerId="LiveId" clId="{D96A2294-5A06-4D08-B26D-B130E858729D}" dt="2025-04-05T10:56:51.926" v="1348" actId="368"/>
        <pc:sldMkLst>
          <pc:docMk/>
          <pc:sldMk cId="1113997204" sldId="1799"/>
        </pc:sldMkLst>
        <pc:spChg chg="mod">
          <ac:chgData name="Nguyễn Khiêm" userId="27842724c8cf1b5a" providerId="LiveId" clId="{D96A2294-5A06-4D08-B26D-B130E858729D}" dt="2025-04-05T10:56:51.926" v="1348" actId="368"/>
          <ac:spMkLst>
            <pc:docMk/>
            <pc:sldMk cId="1113997204" sldId="1799"/>
            <ac:spMk id="295" creationId="{6A1C6F98-B0DA-9125-7E86-FE43F66DF1AC}"/>
          </ac:spMkLst>
        </pc:spChg>
        <pc:spChg chg="mod">
          <ac:chgData name="Nguyễn Khiêm" userId="27842724c8cf1b5a" providerId="LiveId" clId="{D96A2294-5A06-4D08-B26D-B130E858729D}" dt="2025-04-05T10:56:51.926" v="1348" actId="368"/>
          <ac:spMkLst>
            <pc:docMk/>
            <pc:sldMk cId="1113997204" sldId="1799"/>
            <ac:spMk id="296" creationId="{EA81EEDF-E5FE-843E-DC8A-DBCF7CF8EAD8}"/>
          </ac:spMkLst>
        </pc:spChg>
      </pc:sldChg>
      <pc:sldChg chg="addSp delSp modSp new mod modClrScheme addAnim delAnim modAnim chgLayout">
        <pc:chgData name="Nguyễn Khiêm" userId="27842724c8cf1b5a" providerId="LiveId" clId="{D96A2294-5A06-4D08-B26D-B130E858729D}" dt="2025-04-05T10:55:12.921" v="1289"/>
        <pc:sldMkLst>
          <pc:docMk/>
          <pc:sldMk cId="1481907444" sldId="1800"/>
        </pc:sldMkLst>
        <pc:spChg chg="add mod">
          <ac:chgData name="Nguyễn Khiêm" userId="27842724c8cf1b5a" providerId="LiveId" clId="{D96A2294-5A06-4D08-B26D-B130E858729D}" dt="2025-03-27T18:22:58.902" v="402" actId="14100"/>
          <ac:spMkLst>
            <pc:docMk/>
            <pc:sldMk cId="1481907444" sldId="1800"/>
            <ac:spMk id="2" creationId="{21B30484-C58B-3AC0-171E-CAF896BFE8CB}"/>
          </ac:spMkLst>
        </pc:spChg>
        <pc:spChg chg="mod">
          <ac:chgData name="Nguyễn Khiêm" userId="27842724c8cf1b5a" providerId="LiveId" clId="{D96A2294-5A06-4D08-B26D-B130E858729D}" dt="2025-03-25T15:29:01.515" v="79"/>
          <ac:spMkLst>
            <pc:docMk/>
            <pc:sldMk cId="1481907444" sldId="1800"/>
            <ac:spMk id="5" creationId="{49970162-DB20-75EF-2A37-49DC08D54D9E}"/>
          </ac:spMkLst>
        </pc:spChg>
        <pc:spChg chg="mod">
          <ac:chgData name="Nguyễn Khiêm" userId="27842724c8cf1b5a" providerId="LiveId" clId="{D96A2294-5A06-4D08-B26D-B130E858729D}" dt="2025-03-27T18:11:03.305" v="176" actId="1076"/>
          <ac:spMkLst>
            <pc:docMk/>
            <pc:sldMk cId="1481907444" sldId="1800"/>
            <ac:spMk id="6" creationId="{4F99556B-3597-8908-1D89-C435F0706C9F}"/>
          </ac:spMkLst>
        </pc:spChg>
        <pc:spChg chg="mod">
          <ac:chgData name="Nguyễn Khiêm" userId="27842724c8cf1b5a" providerId="LiveId" clId="{D96A2294-5A06-4D08-B26D-B130E858729D}" dt="2025-03-27T18:11:03.305" v="176" actId="1076"/>
          <ac:spMkLst>
            <pc:docMk/>
            <pc:sldMk cId="1481907444" sldId="1800"/>
            <ac:spMk id="7" creationId="{F1C0800E-19D6-0822-83B1-98710F47DD88}"/>
          </ac:spMkLst>
        </pc:spChg>
        <pc:spChg chg="mod">
          <ac:chgData name="Nguyễn Khiêm" userId="27842724c8cf1b5a" providerId="LiveId" clId="{D96A2294-5A06-4D08-B26D-B130E858729D}" dt="2025-03-25T15:29:01.515" v="79"/>
          <ac:spMkLst>
            <pc:docMk/>
            <pc:sldMk cId="1481907444" sldId="1800"/>
            <ac:spMk id="9" creationId="{F7CD1B31-7A27-5F10-8C22-0AF9A7FCE8C9}"/>
          </ac:spMkLst>
        </pc:spChg>
        <pc:spChg chg="mod">
          <ac:chgData name="Nguyễn Khiêm" userId="27842724c8cf1b5a" providerId="LiveId" clId="{D96A2294-5A06-4D08-B26D-B130E858729D}" dt="2025-03-25T15:29:01.515" v="79"/>
          <ac:spMkLst>
            <pc:docMk/>
            <pc:sldMk cId="1481907444" sldId="1800"/>
            <ac:spMk id="10" creationId="{03672EFF-2C18-EAD1-11D4-9F8A95C14087}"/>
          </ac:spMkLst>
        </pc:spChg>
        <pc:grpChg chg="add mod">
          <ac:chgData name="Nguyễn Khiêm" userId="27842724c8cf1b5a" providerId="LiveId" clId="{D96A2294-5A06-4D08-B26D-B130E858729D}" dt="2025-03-27T18:10:53.869" v="174" actId="1076"/>
          <ac:grpSpMkLst>
            <pc:docMk/>
            <pc:sldMk cId="1481907444" sldId="1800"/>
            <ac:grpSpMk id="4" creationId="{1EF21B32-8550-18BD-7694-A15B687901FA}"/>
          </ac:grpSpMkLst>
        </pc:grpChg>
        <pc:grpChg chg="add mod ord">
          <ac:chgData name="Nguyễn Khiêm" userId="27842724c8cf1b5a" providerId="LiveId" clId="{D96A2294-5A06-4D08-B26D-B130E858729D}" dt="2025-03-27T18:10:50.129" v="172" actId="170"/>
          <ac:grpSpMkLst>
            <pc:docMk/>
            <pc:sldMk cId="1481907444" sldId="1800"/>
            <ac:grpSpMk id="8" creationId="{7A34BBD9-8734-2F8A-FA3D-6928E4807CA7}"/>
          </ac:grpSpMkLst>
        </pc:grpChg>
        <pc:picChg chg="mod">
          <ac:chgData name="Nguyễn Khiêm" userId="27842724c8cf1b5a" providerId="LiveId" clId="{D96A2294-5A06-4D08-B26D-B130E858729D}" dt="2025-03-27T18:11:10.068" v="177" actId="1076"/>
          <ac:picMkLst>
            <pc:docMk/>
            <pc:sldMk cId="1481907444" sldId="1800"/>
            <ac:picMk id="18" creationId="{A4E5EFF4-E697-67BD-8F15-A78CE6950445}"/>
          </ac:picMkLst>
        </pc:picChg>
      </pc:sldChg>
      <pc:sldChg chg="addSp delSp modSp new mod ord modClrScheme delAnim modAnim chgLayout">
        <pc:chgData name="Nguyễn Khiêm" userId="27842724c8cf1b5a" providerId="LiveId" clId="{D96A2294-5A06-4D08-B26D-B130E858729D}" dt="2025-04-05T10:55:12.921" v="1289"/>
        <pc:sldMkLst>
          <pc:docMk/>
          <pc:sldMk cId="1912110756" sldId="1801"/>
        </pc:sldMkLst>
        <pc:spChg chg="mod">
          <ac:chgData name="Nguyễn Khiêm" userId="27842724c8cf1b5a" providerId="LiveId" clId="{D96A2294-5A06-4D08-B26D-B130E858729D}" dt="2025-03-27T18:21:25.930" v="342" actId="1076"/>
          <ac:spMkLst>
            <pc:docMk/>
            <pc:sldMk cId="1912110756" sldId="1801"/>
            <ac:spMk id="5" creationId="{214DB60D-C10D-2B22-5422-ED65496CF9DF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17" creationId="{74FB390F-A949-283D-5DD9-D3B2391944BC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18" creationId="{C5F80514-5A54-78B6-5F2A-D929D77D9CFA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23" creationId="{03E5C7F5-3026-043A-647D-2C51E459AF35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24" creationId="{F213939E-E8B3-185D-9B69-3804234360F4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25" creationId="{541DC23D-B9D3-9AB0-8BAB-BE9899C147C9}"/>
          </ac:spMkLst>
        </pc:spChg>
        <pc:spChg chg="mod">
          <ac:chgData name="Nguyễn Khiêm" userId="27842724c8cf1b5a" providerId="LiveId" clId="{D96A2294-5A06-4D08-B26D-B130E858729D}" dt="2025-03-27T18:16:01.697" v="276"/>
          <ac:spMkLst>
            <pc:docMk/>
            <pc:sldMk cId="1912110756" sldId="1801"/>
            <ac:spMk id="27" creationId="{B70CB294-FBAA-FDF1-916F-42A79B14A603}"/>
          </ac:spMkLst>
        </pc:spChg>
        <pc:spChg chg="mod">
          <ac:chgData name="Nguyễn Khiêm" userId="27842724c8cf1b5a" providerId="LiveId" clId="{D96A2294-5A06-4D08-B26D-B130E858729D}" dt="2025-03-27T18:21:25.930" v="342" actId="1076"/>
          <ac:spMkLst>
            <pc:docMk/>
            <pc:sldMk cId="1912110756" sldId="1801"/>
            <ac:spMk id="28" creationId="{1E755EC0-77F8-B964-58E4-0F2CD614E789}"/>
          </ac:spMkLst>
        </pc:spChg>
        <pc:spChg chg="mod">
          <ac:chgData name="Nguyễn Khiêm" userId="27842724c8cf1b5a" providerId="LiveId" clId="{D96A2294-5A06-4D08-B26D-B130E858729D}" dt="2025-03-27T18:20:07.901" v="330" actId="207"/>
          <ac:spMkLst>
            <pc:docMk/>
            <pc:sldMk cId="1912110756" sldId="1801"/>
            <ac:spMk id="32" creationId="{C9F19629-EFB8-DAB7-CEB0-303E3784D37A}"/>
          </ac:spMkLst>
        </pc:spChg>
        <pc:spChg chg="mod">
          <ac:chgData name="Nguyễn Khiêm" userId="27842724c8cf1b5a" providerId="LiveId" clId="{D96A2294-5A06-4D08-B26D-B130E858729D}" dt="2025-03-27T18:19:44.250" v="320" actId="207"/>
          <ac:spMkLst>
            <pc:docMk/>
            <pc:sldMk cId="1912110756" sldId="1801"/>
            <ac:spMk id="33" creationId="{572EB6FF-8F5A-5C53-0327-C4D2B11DC114}"/>
          </ac:spMkLst>
        </pc:spChg>
        <pc:spChg chg="mod">
          <ac:chgData name="Nguyễn Khiêm" userId="27842724c8cf1b5a" providerId="LiveId" clId="{D96A2294-5A06-4D08-B26D-B130E858729D}" dt="2025-03-27T18:19:54.522" v="328"/>
          <ac:spMkLst>
            <pc:docMk/>
            <pc:sldMk cId="1912110756" sldId="1801"/>
            <ac:spMk id="34" creationId="{C6BD674D-C2F9-1A4B-C2D5-EA6336617932}"/>
          </ac:spMkLst>
        </pc:spChg>
        <pc:spChg chg="mod">
          <ac:chgData name="Nguyễn Khiêm" userId="27842724c8cf1b5a" providerId="LiveId" clId="{D96A2294-5A06-4D08-B26D-B130E858729D}" dt="2025-03-27T18:19:34.985" v="317"/>
          <ac:spMkLst>
            <pc:docMk/>
            <pc:sldMk cId="1912110756" sldId="1801"/>
            <ac:spMk id="35" creationId="{D4E06AB5-FAD8-9E9E-B78F-3C3C52B84963}"/>
          </ac:spMkLst>
        </pc:spChg>
        <pc:spChg chg="mod">
          <ac:chgData name="Nguyễn Khiêm" userId="27842724c8cf1b5a" providerId="LiveId" clId="{D96A2294-5A06-4D08-B26D-B130E858729D}" dt="2025-03-27T18:20:00.580" v="329" actId="207"/>
          <ac:spMkLst>
            <pc:docMk/>
            <pc:sldMk cId="1912110756" sldId="1801"/>
            <ac:spMk id="40" creationId="{F81A7AD1-2A2F-9614-38E6-79522127DF63}"/>
          </ac:spMkLst>
        </pc:spChg>
        <pc:spChg chg="add mod">
          <ac:chgData name="Nguyễn Khiêm" userId="27842724c8cf1b5a" providerId="LiveId" clId="{D96A2294-5A06-4D08-B26D-B130E858729D}" dt="2025-03-27T18:22:09.286" v="358" actId="1076"/>
          <ac:spMkLst>
            <pc:docMk/>
            <pc:sldMk cId="1912110756" sldId="1801"/>
            <ac:spMk id="48" creationId="{4247A704-E552-8ED4-51AA-5140E91FB72B}"/>
          </ac:spMkLst>
        </pc:spChg>
        <pc:spChg chg="mod">
          <ac:chgData name="Nguyễn Khiêm" userId="27842724c8cf1b5a" providerId="LiveId" clId="{D96A2294-5A06-4D08-B26D-B130E858729D}" dt="2025-03-27T18:21:32.152" v="345"/>
          <ac:spMkLst>
            <pc:docMk/>
            <pc:sldMk cId="1912110756" sldId="1801"/>
            <ac:spMk id="51" creationId="{F650584A-6E1F-9459-8CB6-A8CC9DF7E8C6}"/>
          </ac:spMkLst>
        </pc:spChg>
        <pc:spChg chg="mod">
          <ac:chgData name="Nguyễn Khiêm" userId="27842724c8cf1b5a" providerId="LiveId" clId="{D96A2294-5A06-4D08-B26D-B130E858729D}" dt="2025-03-27T18:21:32.152" v="345"/>
          <ac:spMkLst>
            <pc:docMk/>
            <pc:sldMk cId="1912110756" sldId="1801"/>
            <ac:spMk id="52" creationId="{42F3B87F-FC8A-7225-42B9-F40196C69AE5}"/>
          </ac:spMkLst>
        </pc:spChg>
        <pc:spChg chg="mod">
          <ac:chgData name="Nguyễn Khiêm" userId="27842724c8cf1b5a" providerId="LiveId" clId="{D96A2294-5A06-4D08-B26D-B130E858729D}" dt="2025-03-27T18:21:32.152" v="345"/>
          <ac:spMkLst>
            <pc:docMk/>
            <pc:sldMk cId="1912110756" sldId="1801"/>
            <ac:spMk id="54" creationId="{D1116B7B-DAD4-DB78-697C-563C315E1EA9}"/>
          </ac:spMkLst>
        </pc:spChg>
        <pc:spChg chg="mod">
          <ac:chgData name="Nguyễn Khiêm" userId="27842724c8cf1b5a" providerId="LiveId" clId="{D96A2294-5A06-4D08-B26D-B130E858729D}" dt="2025-03-27T18:21:32.152" v="345"/>
          <ac:spMkLst>
            <pc:docMk/>
            <pc:sldMk cId="1912110756" sldId="1801"/>
            <ac:spMk id="55" creationId="{7796EC74-01C8-1300-A38C-DEBCAF349AC9}"/>
          </ac:spMkLst>
        </pc:spChg>
        <pc:spChg chg="add mod">
          <ac:chgData name="Nguyễn Khiêm" userId="27842724c8cf1b5a" providerId="LiveId" clId="{D96A2294-5A06-4D08-B26D-B130E858729D}" dt="2025-03-27T18:22:38.429" v="391" actId="1076"/>
          <ac:spMkLst>
            <pc:docMk/>
            <pc:sldMk cId="1912110756" sldId="1801"/>
            <ac:spMk id="56" creationId="{0232092D-1F46-C935-64E7-B0944263EDEB}"/>
          </ac:spMkLst>
        </pc:spChg>
        <pc:grpChg chg="mod ord">
          <ac:chgData name="Nguyễn Khiêm" userId="27842724c8cf1b5a" providerId="LiveId" clId="{D96A2294-5A06-4D08-B26D-B130E858729D}" dt="2025-03-27T18:21:31.464" v="344" actId="1076"/>
          <ac:grpSpMkLst>
            <pc:docMk/>
            <pc:sldMk cId="1912110756" sldId="1801"/>
            <ac:grpSpMk id="16" creationId="{F5357D8E-80E2-E28D-EF4D-10E3078FCC6E}"/>
          </ac:grpSpMkLst>
        </pc:grpChg>
        <pc:grpChg chg="mod ord">
          <ac:chgData name="Nguyễn Khiêm" userId="27842724c8cf1b5a" providerId="LiveId" clId="{D96A2294-5A06-4D08-B26D-B130E858729D}" dt="2025-03-27T18:21:29.444" v="343" actId="1076"/>
          <ac:grpSpMkLst>
            <pc:docMk/>
            <pc:sldMk cId="1912110756" sldId="1801"/>
            <ac:grpSpMk id="22" creationId="{2B4A07E7-4B99-300B-6F10-10731DC6B084}"/>
          </ac:grpSpMkLst>
        </pc:grpChg>
        <pc:grpChg chg="mod">
          <ac:chgData name="Nguyễn Khiêm" userId="27842724c8cf1b5a" providerId="LiveId" clId="{D96A2294-5A06-4D08-B26D-B130E858729D}" dt="2025-03-27T18:21:25.930" v="342" actId="1076"/>
          <ac:grpSpMkLst>
            <pc:docMk/>
            <pc:sldMk cId="1912110756" sldId="1801"/>
            <ac:grpSpMk id="29" creationId="{CD5D260A-37EE-17A3-1535-8D6ADDDA4AA1}"/>
          </ac:grpSpMkLst>
        </pc:grpChg>
        <pc:grpChg chg="add mod">
          <ac:chgData name="Nguyễn Khiêm" userId="27842724c8cf1b5a" providerId="LiveId" clId="{D96A2294-5A06-4D08-B26D-B130E858729D}" dt="2025-03-27T18:22:09.286" v="358" actId="1076"/>
          <ac:grpSpMkLst>
            <pc:docMk/>
            <pc:sldMk cId="1912110756" sldId="1801"/>
            <ac:grpSpMk id="50" creationId="{A7EEACF2-79C4-ABA3-A751-8144DCFCDCED}"/>
          </ac:grpSpMkLst>
        </pc:grpChg>
        <pc:grpChg chg="add mod">
          <ac:chgData name="Nguyễn Khiêm" userId="27842724c8cf1b5a" providerId="LiveId" clId="{D96A2294-5A06-4D08-B26D-B130E858729D}" dt="2025-03-27T18:22:09.286" v="358" actId="1076"/>
          <ac:grpSpMkLst>
            <pc:docMk/>
            <pc:sldMk cId="1912110756" sldId="1801"/>
            <ac:grpSpMk id="53" creationId="{BCA64705-B1BC-ED42-5A12-57394CC9EF0B}"/>
          </ac:grpSpMkLst>
        </pc:grpChg>
        <pc:picChg chg="add mod ord modCrop">
          <ac:chgData name="Nguyễn Khiêm" userId="27842724c8cf1b5a" providerId="LiveId" clId="{D96A2294-5A06-4D08-B26D-B130E858729D}" dt="2025-03-27T18:21:46.933" v="352" actId="1076"/>
          <ac:picMkLst>
            <pc:docMk/>
            <pc:sldMk cId="1912110756" sldId="1801"/>
            <ac:picMk id="47" creationId="{52F66C02-CFBB-E0F7-1BCA-CF24654BB21C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822111669" sldId="1802"/>
        </pc:sldMkLst>
        <pc:spChg chg="mod">
          <ac:chgData name="Nguyễn Khiêm" userId="27842724c8cf1b5a" providerId="LiveId" clId="{D96A2294-5A06-4D08-B26D-B130E858729D}" dt="2025-03-29T16:36:47.142" v="531" actId="403"/>
          <ac:spMkLst>
            <pc:docMk/>
            <pc:sldMk cId="822111669" sldId="1802"/>
            <ac:spMk id="3" creationId="{80289478-0A9E-E358-D25F-EB5C78254731}"/>
          </ac:spMkLst>
        </pc:spChg>
        <pc:picChg chg="mod">
          <ac:chgData name="Nguyễn Khiêm" userId="27842724c8cf1b5a" providerId="LiveId" clId="{D96A2294-5A06-4D08-B26D-B130E858729D}" dt="2025-03-29T16:36:44.057" v="528" actId="1076"/>
          <ac:picMkLst>
            <pc:docMk/>
            <pc:sldMk cId="822111669" sldId="1802"/>
            <ac:picMk id="2" creationId="{78859B34-26F7-2B19-2B4C-C0233832BCE6}"/>
          </ac:picMkLst>
        </pc:pic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708495388" sldId="1803"/>
        </pc:sldMkLst>
        <pc:spChg chg="add mod">
          <ac:chgData name="Nguyễn Khiêm" userId="27842724c8cf1b5a" providerId="LiveId" clId="{D96A2294-5A06-4D08-B26D-B130E858729D}" dt="2025-03-29T16:35:44.569" v="482" actId="1076"/>
          <ac:spMkLst>
            <pc:docMk/>
            <pc:sldMk cId="708495388" sldId="1803"/>
            <ac:spMk id="2" creationId="{935E9CC4-A31D-FF5F-6CD5-EF6D365D746D}"/>
          </ac:spMkLst>
        </pc:spChg>
        <pc:spChg chg="mod topLvl">
          <ac:chgData name="Nguyễn Khiêm" userId="27842724c8cf1b5a" providerId="LiveId" clId="{D96A2294-5A06-4D08-B26D-B130E858729D}" dt="2025-03-27T18:12:43.166" v="211" actId="14100"/>
          <ac:spMkLst>
            <pc:docMk/>
            <pc:sldMk cId="708495388" sldId="1803"/>
            <ac:spMk id="5" creationId="{71112D49-8058-5126-50CB-C1201D0F7C27}"/>
          </ac:spMkLst>
        </pc:spChg>
        <pc:spChg chg="mod ord topLvl">
          <ac:chgData name="Nguyễn Khiêm" userId="27842724c8cf1b5a" providerId="LiveId" clId="{D96A2294-5A06-4D08-B26D-B130E858729D}" dt="2025-03-27T18:12:38.368" v="209" actId="1076"/>
          <ac:spMkLst>
            <pc:docMk/>
            <pc:sldMk cId="708495388" sldId="1803"/>
            <ac:spMk id="6" creationId="{0DA2C78C-F13E-20DD-409C-33828145F4B1}"/>
          </ac:spMkLst>
        </pc:spChg>
        <pc:spChg chg="mod ord topLvl">
          <ac:chgData name="Nguyễn Khiêm" userId="27842724c8cf1b5a" providerId="LiveId" clId="{D96A2294-5A06-4D08-B26D-B130E858729D}" dt="2025-03-27T18:12:40.607" v="210" actId="1076"/>
          <ac:spMkLst>
            <pc:docMk/>
            <pc:sldMk cId="708495388" sldId="1803"/>
            <ac:spMk id="7" creationId="{C63ACCC1-B80F-752C-09A9-C8CAFA9D60E7}"/>
          </ac:spMkLst>
        </pc:spChg>
        <pc:spChg chg="mod">
          <ac:chgData name="Nguyễn Khiêm" userId="27842724c8cf1b5a" providerId="LiveId" clId="{D96A2294-5A06-4D08-B26D-B130E858729D}" dt="2025-03-27T18:12:05.158" v="199" actId="165"/>
          <ac:spMkLst>
            <pc:docMk/>
            <pc:sldMk cId="708495388" sldId="1803"/>
            <ac:spMk id="9" creationId="{C8A043F3-2DBD-50E8-BFBD-A29D75C5EAF6}"/>
          </ac:spMkLst>
        </pc:spChg>
        <pc:spChg chg="mod">
          <ac:chgData name="Nguyễn Khiêm" userId="27842724c8cf1b5a" providerId="LiveId" clId="{D96A2294-5A06-4D08-B26D-B130E858729D}" dt="2025-03-27T18:12:05.158" v="199" actId="165"/>
          <ac:spMkLst>
            <pc:docMk/>
            <pc:sldMk cId="708495388" sldId="1803"/>
            <ac:spMk id="10" creationId="{F43F2E3C-77FA-1ECE-A619-8D902B28081C}"/>
          </ac:spMkLst>
        </pc:spChg>
        <pc:grpChg chg="add mod ord topLvl">
          <ac:chgData name="Nguyễn Khiêm" userId="27842724c8cf1b5a" providerId="LiveId" clId="{D96A2294-5A06-4D08-B26D-B130E858729D}" dt="2025-03-27T18:12:45.339" v="212" actId="14100"/>
          <ac:grpSpMkLst>
            <pc:docMk/>
            <pc:sldMk cId="708495388" sldId="1803"/>
            <ac:grpSpMk id="8" creationId="{F3D1AA40-AC2F-4EA9-6629-826A57D5D3CE}"/>
          </ac:grpSpMkLst>
        </pc:grpChg>
        <pc:picChg chg="mod topLvl">
          <ac:chgData name="Nguyễn Khiêm" userId="27842724c8cf1b5a" providerId="LiveId" clId="{D96A2294-5A06-4D08-B26D-B130E858729D}" dt="2025-03-27T18:12:05.158" v="199" actId="165"/>
          <ac:picMkLst>
            <pc:docMk/>
            <pc:sldMk cId="708495388" sldId="1803"/>
            <ac:picMk id="3" creationId="{D1944D91-CB0C-806B-C4C7-44FDA095A506}"/>
          </ac:picMkLst>
        </pc:picChg>
      </pc:sldChg>
      <pc:sldChg chg="modSp mod">
        <pc:chgData name="Nguyễn Khiêm" userId="27842724c8cf1b5a" providerId="LiveId" clId="{D96A2294-5A06-4D08-B26D-B130E858729D}" dt="2025-03-27T18:12:53.971" v="217" actId="1076"/>
        <pc:sldMkLst>
          <pc:docMk/>
          <pc:sldMk cId="708374379" sldId="1804"/>
        </pc:sldMkLst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704230328" sldId="1805"/>
        </pc:sldMkLst>
        <pc:spChg chg="mod">
          <ac:chgData name="Nguyễn Khiêm" userId="27842724c8cf1b5a" providerId="LiveId" clId="{D96A2294-5A06-4D08-B26D-B130E858729D}" dt="2025-03-29T16:35:49.887" v="486" actId="1076"/>
          <ac:spMkLst>
            <pc:docMk/>
            <pc:sldMk cId="704230328" sldId="1805"/>
            <ac:spMk id="2" creationId="{5B6B4A0F-E8D7-9E30-4190-B5A24FB20E8B}"/>
          </ac:spMkLst>
        </pc:spChg>
        <pc:picChg chg="mod">
          <ac:chgData name="Nguyễn Khiêm" userId="27842724c8cf1b5a" providerId="LiveId" clId="{D96A2294-5A06-4D08-B26D-B130E858729D}" dt="2025-03-29T16:35:46.189" v="483" actId="108"/>
          <ac:picMkLst>
            <pc:docMk/>
            <pc:sldMk cId="704230328" sldId="1805"/>
            <ac:picMk id="3" creationId="{1B6FE8D0-B781-7A09-96BF-E92F078088F8}"/>
          </ac:picMkLst>
        </pc:picChg>
      </pc:sldChg>
      <pc:sldChg chg="addSp modSp mod modClrScheme addAnim delAnim modAnim chgLayout">
        <pc:chgData name="Nguyễn Khiêm" userId="27842724c8cf1b5a" providerId="LiveId" clId="{D96A2294-5A06-4D08-B26D-B130E858729D}" dt="2025-04-05T10:55:12.921" v="1289"/>
        <pc:sldMkLst>
          <pc:docMk/>
          <pc:sldMk cId="3841998598" sldId="1807"/>
        </pc:sldMkLst>
        <pc:spChg chg="mod">
          <ac:chgData name="Nguyễn Khiêm" userId="27842724c8cf1b5a" providerId="LiveId" clId="{D96A2294-5A06-4D08-B26D-B130E858729D}" dt="2025-03-29T16:35:57.038" v="496" actId="1076"/>
          <ac:spMkLst>
            <pc:docMk/>
            <pc:sldMk cId="3841998598" sldId="1807"/>
            <ac:spMk id="2" creationId="{4826F324-E71A-BFA6-A5A4-EBE3B30DF4A5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018154452" sldId="1808"/>
        </pc:sldMkLst>
        <pc:spChg chg="mod">
          <ac:chgData name="Nguyễn Khiêm" userId="27842724c8cf1b5a" providerId="LiveId" clId="{D96A2294-5A06-4D08-B26D-B130E858729D}" dt="2025-03-29T16:35:59.528" v="499" actId="1076"/>
          <ac:spMkLst>
            <pc:docMk/>
            <pc:sldMk cId="2018154452" sldId="1808"/>
            <ac:spMk id="2" creationId="{0F6B7F7E-15A1-4589-DD3A-10F686FF22FA}"/>
          </ac:spMkLst>
        </pc:spChg>
        <pc:picChg chg="mod">
          <ac:chgData name="Nguyễn Khiêm" userId="27842724c8cf1b5a" providerId="LiveId" clId="{D96A2294-5A06-4D08-B26D-B130E858729D}" dt="2025-03-30T04:20:59.005" v="867" actId="1076"/>
          <ac:picMkLst>
            <pc:docMk/>
            <pc:sldMk cId="2018154452" sldId="1808"/>
            <ac:picMk id="5" creationId="{D7B2A0BF-87C6-7D92-89B0-6881E81E9C05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4276333" sldId="1809"/>
        </pc:sldMkLst>
        <pc:spChg chg="mod">
          <ac:chgData name="Nguyễn Khiêm" userId="27842724c8cf1b5a" providerId="LiveId" clId="{D96A2294-5A06-4D08-B26D-B130E858729D}" dt="2025-03-29T16:37:43.719" v="571"/>
          <ac:spMkLst>
            <pc:docMk/>
            <pc:sldMk cId="34276333" sldId="1809"/>
            <ac:spMk id="4" creationId="{38E7D51C-53D1-3668-8E84-FB621D79A1C8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4201455824" sldId="1810"/>
        </pc:sldMkLst>
        <pc:spChg chg="add mod">
          <ac:chgData name="Nguyễn Khiêm" userId="27842724c8cf1b5a" providerId="LiveId" clId="{D96A2294-5A06-4D08-B26D-B130E858729D}" dt="2025-03-29T16:36:07.404" v="506" actId="1076"/>
          <ac:spMkLst>
            <pc:docMk/>
            <pc:sldMk cId="4201455824" sldId="1810"/>
            <ac:spMk id="9" creationId="{08044D15-EF06-FF6E-E876-7EF1109751D2}"/>
          </ac:spMkLst>
        </pc:spChg>
        <pc:picChg chg="add mod">
          <ac:chgData name="Nguyễn Khiêm" userId="27842724c8cf1b5a" providerId="LiveId" clId="{D96A2294-5A06-4D08-B26D-B130E858729D}" dt="2025-03-27T18:08:58.539" v="151" actId="1076"/>
          <ac:picMkLst>
            <pc:docMk/>
            <pc:sldMk cId="4201455824" sldId="1810"/>
            <ac:picMk id="3" creationId="{673E70B4-FBFD-8A25-7641-0C90512D7CF0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12870137" sldId="1811"/>
        </pc:sldMkLst>
        <pc:spChg chg="mod">
          <ac:chgData name="Nguyễn Khiêm" userId="27842724c8cf1b5a" providerId="LiveId" clId="{D96A2294-5A06-4D08-B26D-B130E858729D}" dt="2025-03-29T16:37:25.989" v="554"/>
          <ac:spMkLst>
            <pc:docMk/>
            <pc:sldMk cId="112870137" sldId="1811"/>
            <ac:spMk id="3" creationId="{CBA0B5D0-DEF6-61ED-285A-2D2E54493373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716459654" sldId="1812"/>
        </pc:sldMkLst>
        <pc:spChg chg="mod">
          <ac:chgData name="Nguyễn Khiêm" userId="27842724c8cf1b5a" providerId="LiveId" clId="{D96A2294-5A06-4D08-B26D-B130E858729D}" dt="2025-03-29T16:37:27.893" v="556"/>
          <ac:spMkLst>
            <pc:docMk/>
            <pc:sldMk cId="3716459654" sldId="1812"/>
            <ac:spMk id="3" creationId="{9D59D9C2-9ED2-650E-FA79-9253BC57BF68}"/>
          </ac:spMkLst>
        </pc:spChg>
      </pc:sldChg>
      <pc:sldChg chg="add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413596115" sldId="1813"/>
        </pc:sldMkLst>
        <pc:spChg chg="mod">
          <ac:chgData name="Nguyễn Khiêm" userId="27842724c8cf1b5a" providerId="LiveId" clId="{D96A2294-5A06-4D08-B26D-B130E858729D}" dt="2025-03-29T16:37:40.334" v="567" actId="1076"/>
          <ac:spMkLst>
            <pc:docMk/>
            <pc:sldMk cId="2413596115" sldId="1813"/>
            <ac:spMk id="3" creationId="{CA7E6384-E2D5-7E6C-816B-182F95FEC544}"/>
          </ac:spMkLst>
        </pc:spChg>
        <pc:grpChg chg="add mod">
          <ac:chgData name="Nguyễn Khiêm" userId="27842724c8cf1b5a" providerId="LiveId" clId="{D96A2294-5A06-4D08-B26D-B130E858729D}" dt="2025-03-29T16:37:39.041" v="566" actId="1076"/>
          <ac:grpSpMkLst>
            <pc:docMk/>
            <pc:sldMk cId="2413596115" sldId="1813"/>
            <ac:grpSpMk id="4" creationId="{0D89E50F-88E3-1267-3769-AE699042F8F1}"/>
          </ac:grpSpMkLst>
        </pc:grpChg>
        <pc:picChg chg="mod">
          <ac:chgData name="Nguyễn Khiêm" userId="27842724c8cf1b5a" providerId="LiveId" clId="{D96A2294-5A06-4D08-B26D-B130E858729D}" dt="2025-03-29T16:37:35.530" v="563" actId="164"/>
          <ac:picMkLst>
            <pc:docMk/>
            <pc:sldMk cId="2413596115" sldId="1813"/>
            <ac:picMk id="2" creationId="{0FB108AF-7469-7491-43F3-6DD4DF81412B}"/>
          </ac:picMkLst>
        </pc:picChg>
        <pc:picChg chg="mod">
          <ac:chgData name="Nguyễn Khiêm" userId="27842724c8cf1b5a" providerId="LiveId" clId="{D96A2294-5A06-4D08-B26D-B130E858729D}" dt="2025-03-29T16:37:35.530" v="563" actId="164"/>
          <ac:picMkLst>
            <pc:docMk/>
            <pc:sldMk cId="2413596115" sldId="1813"/>
            <ac:picMk id="5" creationId="{B845E18A-5B49-2202-F706-00DA518F0E10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384326860" sldId="1814"/>
        </pc:sldMkLst>
        <pc:spChg chg="mod">
          <ac:chgData name="Nguyễn Khiêm" userId="27842724c8cf1b5a" providerId="LiveId" clId="{D96A2294-5A06-4D08-B26D-B130E858729D}" dt="2025-03-29T16:37:41.579" v="569"/>
          <ac:spMkLst>
            <pc:docMk/>
            <pc:sldMk cId="3384326860" sldId="1814"/>
            <ac:spMk id="3" creationId="{6A183D12-F106-A226-F0CA-59570B654E20}"/>
          </ac:spMkLst>
        </pc:spChg>
      </pc:sldChg>
      <pc:sldChg chg="addSp modSp new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060589273" sldId="1815"/>
        </pc:sldMkLst>
        <pc:spChg chg="add mod">
          <ac:chgData name="Nguyễn Khiêm" userId="27842724c8cf1b5a" providerId="LiveId" clId="{D96A2294-5A06-4D08-B26D-B130E858729D}" dt="2025-03-29T16:36:14.029" v="512" actId="6549"/>
          <ac:spMkLst>
            <pc:docMk/>
            <pc:sldMk cId="1060589273" sldId="1815"/>
            <ac:spMk id="8" creationId="{5448DF21-2198-AEE9-F3D7-7AF2C1FD964F}"/>
          </ac:spMkLst>
        </pc:spChg>
        <pc:spChg chg="add mod">
          <ac:chgData name="Nguyễn Khiêm" userId="27842724c8cf1b5a" providerId="LiveId" clId="{D96A2294-5A06-4D08-B26D-B130E858729D}" dt="2025-03-29T16:36:11.193" v="510" actId="404"/>
          <ac:spMkLst>
            <pc:docMk/>
            <pc:sldMk cId="1060589273" sldId="1815"/>
            <ac:spMk id="10" creationId="{F01B881A-9CFE-C217-E7EE-F121C8A8AD06}"/>
          </ac:spMkLst>
        </pc:spChg>
        <pc:picChg chg="add mod">
          <ac:chgData name="Nguyễn Khiêm" userId="27842724c8cf1b5a" providerId="LiveId" clId="{D96A2294-5A06-4D08-B26D-B130E858729D}" dt="2025-03-27T18:09:38.676" v="163" actId="14100"/>
          <ac:picMkLst>
            <pc:docMk/>
            <pc:sldMk cId="1060589273" sldId="1815"/>
            <ac:picMk id="3" creationId="{7C8241D7-AED3-3B77-4B67-824AF0F53E71}"/>
          </ac:picMkLst>
        </pc:picChg>
        <pc:picChg chg="add mod">
          <ac:chgData name="Nguyễn Khiêm" userId="27842724c8cf1b5a" providerId="LiveId" clId="{D96A2294-5A06-4D08-B26D-B130E858729D}" dt="2025-03-27T18:09:35.802" v="162" actId="14100"/>
          <ac:picMkLst>
            <pc:docMk/>
            <pc:sldMk cId="1060589273" sldId="1815"/>
            <ac:picMk id="6" creationId="{7016CD32-21C9-42B0-6123-C5DA3DA75C6D}"/>
          </ac:picMkLst>
        </pc:picChg>
      </pc:sldChg>
      <pc:sldChg chg="addSp modSp new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4002048131" sldId="1816"/>
        </pc:sldMkLst>
        <pc:spChg chg="add mod">
          <ac:chgData name="Nguyễn Khiêm" userId="27842724c8cf1b5a" providerId="LiveId" clId="{D96A2294-5A06-4D08-B26D-B130E858729D}" dt="2025-03-29T16:36:27.269" v="514"/>
          <ac:spMkLst>
            <pc:docMk/>
            <pc:sldMk cId="4002048131" sldId="1816"/>
            <ac:spMk id="5" creationId="{7443696D-8A6D-73B5-39DE-04273F36AF82}"/>
          </ac:spMkLst>
        </pc:spChg>
        <pc:picChg chg="add mod">
          <ac:chgData name="Nguyễn Khiêm" userId="27842724c8cf1b5a" providerId="LiveId" clId="{D96A2294-5A06-4D08-B26D-B130E858729D}" dt="2025-03-27T18:14:22.845" v="262" actId="1076"/>
          <ac:picMkLst>
            <pc:docMk/>
            <pc:sldMk cId="4002048131" sldId="1816"/>
            <ac:picMk id="3" creationId="{A8598FC1-8976-83F6-0D2E-5DAC4C1391D0}"/>
          </ac:picMkLst>
        </pc:picChg>
      </pc:sldChg>
      <pc:sldChg chg="addSp modSp new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943062377" sldId="1817"/>
        </pc:sldMkLst>
        <pc:spChg chg="add mod">
          <ac:chgData name="Nguyễn Khiêm" userId="27842724c8cf1b5a" providerId="LiveId" clId="{D96A2294-5A06-4D08-B26D-B130E858729D}" dt="2025-03-29T16:36:29.720" v="517" actId="1076"/>
          <ac:spMkLst>
            <pc:docMk/>
            <pc:sldMk cId="943062377" sldId="1817"/>
            <ac:spMk id="5" creationId="{F02CC379-4BF8-7DE9-CD8B-C29659771469}"/>
          </ac:spMkLst>
        </pc:spChg>
        <pc:picChg chg="add mod">
          <ac:chgData name="Nguyễn Khiêm" userId="27842724c8cf1b5a" providerId="LiveId" clId="{D96A2294-5A06-4D08-B26D-B130E858729D}" dt="2025-03-27T18:14:39.100" v="275" actId="1076"/>
          <ac:picMkLst>
            <pc:docMk/>
            <pc:sldMk cId="943062377" sldId="1817"/>
            <ac:picMk id="3" creationId="{B1D3C13B-2B8D-B454-F6D5-203D524239F0}"/>
          </ac:picMkLst>
        </pc:pic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867671235" sldId="1818"/>
        </pc:sldMkLst>
        <pc:spChg chg="mod">
          <ac:chgData name="Nguyễn Khiêm" userId="27842724c8cf1b5a" providerId="LiveId" clId="{D96A2294-5A06-4D08-B26D-B130E858729D}" dt="2025-03-27T18:24:51.653" v="414" actId="14100"/>
          <ac:spMkLst>
            <pc:docMk/>
            <pc:sldMk cId="2867671235" sldId="1818"/>
            <ac:spMk id="35" creationId="{010DCFDF-5EE9-260F-B240-36043F450ADB}"/>
          </ac:spMkLst>
        </pc:spChg>
        <pc:spChg chg="mod">
          <ac:chgData name="Nguyễn Khiêm" userId="27842724c8cf1b5a" providerId="LiveId" clId="{D96A2294-5A06-4D08-B26D-B130E858729D}" dt="2025-03-27T18:25:41.822" v="432" actId="14100"/>
          <ac:spMkLst>
            <pc:docMk/>
            <pc:sldMk cId="2867671235" sldId="1818"/>
            <ac:spMk id="48" creationId="{3694C1D6-5D5F-63B0-632C-6A30278AC0EB}"/>
          </ac:spMkLst>
        </pc:spChg>
        <pc:spChg chg="mod">
          <ac:chgData name="Nguyễn Khiêm" userId="27842724c8cf1b5a" providerId="LiveId" clId="{D96A2294-5A06-4D08-B26D-B130E858729D}" dt="2025-03-27T18:25:49.196" v="448" actId="404"/>
          <ac:spMkLst>
            <pc:docMk/>
            <pc:sldMk cId="2867671235" sldId="1818"/>
            <ac:spMk id="56" creationId="{78438048-363D-3E17-DEE9-5CF4BEB205D1}"/>
          </ac:spMkLst>
        </pc:spChg>
        <pc:grpChg chg="mod">
          <ac:chgData name="Nguyễn Khiêm" userId="27842724c8cf1b5a" providerId="LiveId" clId="{D96A2294-5A06-4D08-B26D-B130E858729D}" dt="2025-03-27T18:25:39.664" v="431" actId="1076"/>
          <ac:grpSpMkLst>
            <pc:docMk/>
            <pc:sldMk cId="2867671235" sldId="1818"/>
            <ac:grpSpMk id="50" creationId="{E6D3DD06-2028-6FE5-B259-A01A895BAA71}"/>
          </ac:grpSpMkLst>
        </pc:grpChg>
        <pc:picChg chg="mod modCrop">
          <ac:chgData name="Nguyễn Khiêm" userId="27842724c8cf1b5a" providerId="LiveId" clId="{D96A2294-5A06-4D08-B26D-B130E858729D}" dt="2025-03-27T18:25:34.404" v="430" actId="1076"/>
          <ac:picMkLst>
            <pc:docMk/>
            <pc:sldMk cId="2867671235" sldId="1818"/>
            <ac:picMk id="47" creationId="{6CFB644B-A0D4-170E-4D29-6E9BF26F7D9D}"/>
          </ac:picMkLst>
        </pc:picChg>
      </pc:sldChg>
      <pc:sldChg chg="addSp delSp 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24683694" sldId="1819"/>
        </pc:sldMkLst>
        <pc:spChg chg="mod">
          <ac:chgData name="Nguyễn Khiêm" userId="27842724c8cf1b5a" providerId="LiveId" clId="{D96A2294-5A06-4D08-B26D-B130E858729D}" dt="2025-03-27T18:30:36.831" v="479" actId="20577"/>
          <ac:spMkLst>
            <pc:docMk/>
            <pc:sldMk cId="124683694" sldId="1819"/>
            <ac:spMk id="56" creationId="{C771819C-3990-166C-CC42-9454C96C6F6C}"/>
          </ac:spMkLst>
        </pc:spChg>
        <pc:picChg chg="add mod">
          <ac:chgData name="Nguyễn Khiêm" userId="27842724c8cf1b5a" providerId="LiveId" clId="{D96A2294-5A06-4D08-B26D-B130E858729D}" dt="2025-03-27T18:28:22.538" v="457" actId="1076"/>
          <ac:picMkLst>
            <pc:docMk/>
            <pc:sldMk cId="124683694" sldId="1819"/>
            <ac:picMk id="3" creationId="{D9803676-793D-1D7A-3D2C-7196E64F2D25}"/>
          </ac:picMkLst>
        </pc:picChg>
        <pc:picChg chg="add mod modCrop">
          <ac:chgData name="Nguyễn Khiêm" userId="27842724c8cf1b5a" providerId="LiveId" clId="{D96A2294-5A06-4D08-B26D-B130E858729D}" dt="2025-03-27T18:29:41.184" v="467" actId="14826"/>
          <ac:picMkLst>
            <pc:docMk/>
            <pc:sldMk cId="124683694" sldId="1819"/>
            <ac:picMk id="6" creationId="{B819C820-68B4-5FE0-8AC7-EB7B76DD5F6D}"/>
          </ac:picMkLst>
        </pc:picChg>
        <pc:picChg chg="add mod">
          <ac:chgData name="Nguyễn Khiêm" userId="27842724c8cf1b5a" providerId="LiveId" clId="{D96A2294-5A06-4D08-B26D-B130E858729D}" dt="2025-03-27T18:30:27.517" v="473" actId="1076"/>
          <ac:picMkLst>
            <pc:docMk/>
            <pc:sldMk cId="124683694" sldId="1819"/>
            <ac:picMk id="8" creationId="{313F29AA-5246-FBFB-62B3-C3D9474A681B}"/>
          </ac:picMkLst>
        </pc:picChg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816705284" sldId="1820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558054911" sldId="1821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605221514" sldId="1822"/>
        </pc:sldMkLst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46425008" sldId="1823"/>
        </pc:sldMkLst>
        <pc:spChg chg="mod">
          <ac:chgData name="Nguyễn Khiêm" userId="27842724c8cf1b5a" providerId="LiveId" clId="{D96A2294-5A06-4D08-B26D-B130E858729D}" dt="2025-03-29T16:38:01.115" v="585"/>
          <ac:spMkLst>
            <pc:docMk/>
            <pc:sldMk cId="246425008" sldId="1823"/>
            <ac:spMk id="4" creationId="{23469DEA-4DE3-8BFF-6519-467A0A023B4F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829130648" sldId="1824"/>
        </pc:sldMkLst>
        <pc:spChg chg="mod">
          <ac:chgData name="Nguyễn Khiêm" userId="27842724c8cf1b5a" providerId="LiveId" clId="{D96A2294-5A06-4D08-B26D-B130E858729D}" dt="2025-03-29T16:38:03.424" v="588" actId="1076"/>
          <ac:spMkLst>
            <pc:docMk/>
            <pc:sldMk cId="1829130648" sldId="1824"/>
            <ac:spMk id="3" creationId="{600C6A3D-62DC-C604-5821-DC680F746AEE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58126301" sldId="1825"/>
        </pc:sldMkLst>
        <pc:spChg chg="mod">
          <ac:chgData name="Nguyễn Khiêm" userId="27842724c8cf1b5a" providerId="LiveId" clId="{D96A2294-5A06-4D08-B26D-B130E858729D}" dt="2025-03-29T16:38:07.217" v="594" actId="1076"/>
          <ac:spMkLst>
            <pc:docMk/>
            <pc:sldMk cId="258126301" sldId="1825"/>
            <ac:spMk id="3" creationId="{4A8FB51D-98D8-1C75-8BB4-0FB258659A13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711835229" sldId="1826"/>
        </pc:sldMkLst>
        <pc:spChg chg="mod">
          <ac:chgData name="Nguyễn Khiêm" userId="27842724c8cf1b5a" providerId="LiveId" clId="{D96A2294-5A06-4D08-B26D-B130E858729D}" dt="2025-03-29T16:38:10.696" v="598" actId="1076"/>
          <ac:spMkLst>
            <pc:docMk/>
            <pc:sldMk cId="1711835229" sldId="1826"/>
            <ac:spMk id="3" creationId="{D3782DEF-05D2-75A2-517A-E8A0C8E75BC0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701249771" sldId="1827"/>
        </pc:sldMkLst>
        <pc:spChg chg="mod">
          <ac:chgData name="Nguyễn Khiêm" userId="27842724c8cf1b5a" providerId="LiveId" clId="{D96A2294-5A06-4D08-B26D-B130E858729D}" dt="2025-03-29T16:38:13.207" v="601" actId="14100"/>
          <ac:spMkLst>
            <pc:docMk/>
            <pc:sldMk cId="701249771" sldId="1827"/>
            <ac:spMk id="4" creationId="{CDD4B279-FD3D-B6DB-CA0B-760085713C59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906188496" sldId="1828"/>
        </pc:sldMkLst>
        <pc:spChg chg="mod">
          <ac:chgData name="Nguyễn Khiêm" userId="27842724c8cf1b5a" providerId="LiveId" clId="{D96A2294-5A06-4D08-B26D-B130E858729D}" dt="2025-03-29T16:38:16.683" v="605" actId="1076"/>
          <ac:spMkLst>
            <pc:docMk/>
            <pc:sldMk cId="1906188496" sldId="1828"/>
            <ac:spMk id="3" creationId="{2A7E8A05-761C-E093-2406-55B8C6BD72D1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042245039" sldId="1829"/>
        </pc:sldMkLst>
        <pc:spChg chg="mod">
          <ac:chgData name="Nguyễn Khiêm" userId="27842724c8cf1b5a" providerId="LiveId" clId="{D96A2294-5A06-4D08-B26D-B130E858729D}" dt="2025-03-29T16:38:18.921" v="608" actId="14100"/>
          <ac:spMkLst>
            <pc:docMk/>
            <pc:sldMk cId="2042245039" sldId="1829"/>
            <ac:spMk id="3" creationId="{DBDC3329-9231-E8EF-8BBF-74465C792017}"/>
          </ac:spMkLst>
        </pc:spChg>
      </pc:sldChg>
      <pc:sldChg chg="modSp del mod">
        <pc:chgData name="Nguyễn Khiêm" userId="27842724c8cf1b5a" providerId="LiveId" clId="{D96A2294-5A06-4D08-B26D-B130E858729D}" dt="2025-03-29T16:37:00.266" v="535" actId="47"/>
        <pc:sldMkLst>
          <pc:docMk/>
          <pc:sldMk cId="2323330698" sldId="1830"/>
        </pc:sldMkLst>
      </pc:sldChg>
      <pc:sldChg chg="del">
        <pc:chgData name="Nguyễn Khiêm" userId="27842724c8cf1b5a" providerId="LiveId" clId="{D96A2294-5A06-4D08-B26D-B130E858729D}" dt="2025-03-29T16:37:00.266" v="535" actId="47"/>
        <pc:sldMkLst>
          <pc:docMk/>
          <pc:sldMk cId="2969754933" sldId="1831"/>
        </pc:sldMkLst>
      </pc:sldChg>
      <pc:sldChg chg="modSp mod chgLayout">
        <pc:chgData name="Nguyễn Khiêm" userId="27842724c8cf1b5a" providerId="LiveId" clId="{D96A2294-5A06-4D08-B26D-B130E858729D}" dt="2025-03-30T18:56:20.670" v="934" actId="700"/>
        <pc:sldMkLst>
          <pc:docMk/>
          <pc:sldMk cId="3528018689" sldId="1832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81261977" sldId="1833"/>
        </pc:sldMkLst>
      </pc:sldChg>
      <pc:sldChg chg="addSp modSp mod modClrScheme addAnim delAnim modAnim chgLayout">
        <pc:chgData name="Nguyễn Khiêm" userId="27842724c8cf1b5a" providerId="LiveId" clId="{D96A2294-5A06-4D08-B26D-B130E858729D}" dt="2025-04-05T10:55:12.921" v="1289"/>
        <pc:sldMkLst>
          <pc:docMk/>
          <pc:sldMk cId="2691612349" sldId="1834"/>
        </pc:sldMkLst>
        <pc:spChg chg="mod">
          <ac:chgData name="Nguyễn Khiêm" userId="27842724c8cf1b5a" providerId="LiveId" clId="{D96A2294-5A06-4D08-B26D-B130E858729D}" dt="2025-03-29T16:38:48.965" v="629" actId="1076"/>
          <ac:spMkLst>
            <pc:docMk/>
            <pc:sldMk cId="2691612349" sldId="1834"/>
            <ac:spMk id="2" creationId="{36FB2B43-9F61-417C-FA32-85CE6997C651}"/>
          </ac:spMkLst>
        </pc:spChg>
        <pc:picChg chg="mod">
          <ac:chgData name="Nguyễn Khiêm" userId="27842724c8cf1b5a" providerId="LiveId" clId="{D96A2294-5A06-4D08-B26D-B130E858729D}" dt="2025-03-29T16:38:41.573" v="623" actId="14100"/>
          <ac:picMkLst>
            <pc:docMk/>
            <pc:sldMk cId="2691612349" sldId="1834"/>
            <ac:picMk id="4" creationId="{AF1C0246-DAC5-21FB-8538-E1B4D4A4EF99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735416847" sldId="1835"/>
        </pc:sldMkLst>
        <pc:spChg chg="mod">
          <ac:chgData name="Nguyễn Khiêm" userId="27842724c8cf1b5a" providerId="LiveId" clId="{D96A2294-5A06-4D08-B26D-B130E858729D}" dt="2025-03-29T16:39:02.021" v="637" actId="6549"/>
          <ac:spMkLst>
            <pc:docMk/>
            <pc:sldMk cId="1735416847" sldId="1835"/>
            <ac:spMk id="2" creationId="{37B9EF61-4E3B-7541-B040-74D98900F854}"/>
          </ac:spMkLst>
        </pc:spChg>
        <pc:picChg chg="mod">
          <ac:chgData name="Nguyễn Khiêm" userId="27842724c8cf1b5a" providerId="LiveId" clId="{D96A2294-5A06-4D08-B26D-B130E858729D}" dt="2025-03-29T16:38:59.352" v="635" actId="1076"/>
          <ac:picMkLst>
            <pc:docMk/>
            <pc:sldMk cId="1735416847" sldId="1835"/>
            <ac:picMk id="4" creationId="{4496A66B-4BF5-525E-10CF-818C354C0E6D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004524391" sldId="1836"/>
        </pc:sldMkLst>
        <pc:spChg chg="mod">
          <ac:chgData name="Nguyễn Khiêm" userId="27842724c8cf1b5a" providerId="LiveId" clId="{D96A2294-5A06-4D08-B26D-B130E858729D}" dt="2025-03-29T16:39:08.543" v="643" actId="1076"/>
          <ac:spMkLst>
            <pc:docMk/>
            <pc:sldMk cId="2004524391" sldId="1836"/>
            <ac:spMk id="2" creationId="{1CE2DB4A-8066-E76D-B9A8-2186BE7C2756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5154098" sldId="1837"/>
        </pc:sldMkLst>
        <pc:spChg chg="mod">
          <ac:chgData name="Nguyễn Khiêm" userId="27842724c8cf1b5a" providerId="LiveId" clId="{D96A2294-5A06-4D08-B26D-B130E858729D}" dt="2025-03-29T16:39:19.850" v="653" actId="1076"/>
          <ac:spMkLst>
            <pc:docMk/>
            <pc:sldMk cId="35154098" sldId="1837"/>
            <ac:spMk id="2" creationId="{B48B5AD8-DA30-2A4B-0109-230460F997FA}"/>
          </ac:spMkLst>
        </pc:sp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476217952" sldId="1838"/>
        </pc:sldMkLst>
        <pc:spChg chg="mod">
          <ac:chgData name="Nguyễn Khiêm" userId="27842724c8cf1b5a" providerId="LiveId" clId="{D96A2294-5A06-4D08-B26D-B130E858729D}" dt="2025-03-29T16:39:12.011" v="647"/>
          <ac:spMkLst>
            <pc:docMk/>
            <pc:sldMk cId="2476217952" sldId="1838"/>
            <ac:spMk id="2" creationId="{77DE40E5-7CCB-66FE-9B73-AED877794348}"/>
          </ac:spMkLst>
        </pc:spChg>
      </pc:sldChg>
      <pc:sldChg chg="modSp del mod">
        <pc:chgData name="Nguyễn Khiêm" userId="27842724c8cf1b5a" providerId="LiveId" clId="{D96A2294-5A06-4D08-B26D-B130E858729D}" dt="2025-03-29T16:38:35.494" v="614" actId="47"/>
        <pc:sldMkLst>
          <pc:docMk/>
          <pc:sldMk cId="3275335553" sldId="1839"/>
        </pc:sldMkLst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976434296" sldId="1840"/>
        </pc:sldMkLst>
        <pc:spChg chg="mod">
          <ac:chgData name="Nguyễn Khiêm" userId="27842724c8cf1b5a" providerId="LiveId" clId="{D96A2294-5A06-4D08-B26D-B130E858729D}" dt="2025-03-29T16:39:13.278" v="649"/>
          <ac:spMkLst>
            <pc:docMk/>
            <pc:sldMk cId="1976434296" sldId="1840"/>
            <ac:spMk id="2" creationId="{14CF3E80-6BCC-EC0B-75BD-60D685779674}"/>
          </ac:spMkLst>
        </pc:spChg>
      </pc:sldChg>
      <pc:sldChg chg="modSp del mod">
        <pc:chgData name="Nguyễn Khiêm" userId="27842724c8cf1b5a" providerId="LiveId" clId="{D96A2294-5A06-4D08-B26D-B130E858729D}" dt="2025-03-29T16:38:35.494" v="614" actId="47"/>
        <pc:sldMkLst>
          <pc:docMk/>
          <pc:sldMk cId="1035283246" sldId="1841"/>
        </pc:sldMkLst>
      </pc:sldChg>
      <pc:sldChg chg="del">
        <pc:chgData name="Nguyễn Khiêm" userId="27842724c8cf1b5a" providerId="LiveId" clId="{D96A2294-5A06-4D08-B26D-B130E858729D}" dt="2025-03-29T16:38:35.494" v="614" actId="47"/>
        <pc:sldMkLst>
          <pc:docMk/>
          <pc:sldMk cId="95550954" sldId="1842"/>
        </pc:sldMkLst>
      </pc:sldChg>
      <pc:sldChg chg="del">
        <pc:chgData name="Nguyễn Khiêm" userId="27842724c8cf1b5a" providerId="LiveId" clId="{D96A2294-5A06-4D08-B26D-B130E858729D}" dt="2025-03-29T16:38:35.494" v="614" actId="47"/>
        <pc:sldMkLst>
          <pc:docMk/>
          <pc:sldMk cId="3557875037" sldId="1843"/>
        </pc:sldMkLst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324291822" sldId="1844"/>
        </pc:sldMkLst>
        <pc:spChg chg="mod">
          <ac:chgData name="Nguyễn Khiêm" userId="27842724c8cf1b5a" providerId="LiveId" clId="{D96A2294-5A06-4D08-B26D-B130E858729D}" dt="2025-03-29T16:37:50.747" v="577" actId="20577"/>
          <ac:spMkLst>
            <pc:docMk/>
            <pc:sldMk cId="3324291822" sldId="1844"/>
            <ac:spMk id="5" creationId="{1621608A-9814-4667-89AD-701D32CA2D49}"/>
          </ac:spMkLst>
        </pc:spChg>
        <pc:picChg chg="mod">
          <ac:chgData name="Nguyễn Khiêm" userId="27842724c8cf1b5a" providerId="LiveId" clId="{D96A2294-5A06-4D08-B26D-B130E858729D}" dt="2025-03-29T16:37:47.434" v="574" actId="1076"/>
          <ac:picMkLst>
            <pc:docMk/>
            <pc:sldMk cId="3324291822" sldId="1844"/>
            <ac:picMk id="2" creationId="{6A5DEB96-80AE-D46A-EECA-1D400D782F43}"/>
          </ac:picMkLst>
        </pc:picChg>
        <pc:picChg chg="mod">
          <ac:chgData name="Nguyễn Khiêm" userId="27842724c8cf1b5a" providerId="LiveId" clId="{D96A2294-5A06-4D08-B26D-B130E858729D}" dt="2025-03-29T16:37:47.434" v="574" actId="1076"/>
          <ac:picMkLst>
            <pc:docMk/>
            <pc:sldMk cId="3324291822" sldId="1844"/>
            <ac:picMk id="3" creationId="{C31B433A-74E9-1C7E-1569-C4DDF5C45D71}"/>
          </ac:picMkLst>
        </pc:picChg>
      </pc:sldChg>
      <pc:sldChg chg="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242230173" sldId="1845"/>
        </pc:sldMkLst>
        <pc:spChg chg="mod">
          <ac:chgData name="Nguyễn Khiêm" userId="27842724c8cf1b5a" providerId="LiveId" clId="{D96A2294-5A06-4D08-B26D-B130E858729D}" dt="2025-03-29T16:37:56.934" v="583" actId="6549"/>
          <ac:spMkLst>
            <pc:docMk/>
            <pc:sldMk cId="3242230173" sldId="1845"/>
            <ac:spMk id="5" creationId="{A3E46174-720B-5061-67DD-EFBE8F901FA3}"/>
          </ac:spMkLst>
        </pc:spChg>
        <pc:picChg chg="mod">
          <ac:chgData name="Nguyễn Khiêm" userId="27842724c8cf1b5a" providerId="LiveId" clId="{D96A2294-5A06-4D08-B26D-B130E858729D}" dt="2025-03-29T16:37:53.764" v="580" actId="1076"/>
          <ac:picMkLst>
            <pc:docMk/>
            <pc:sldMk cId="3242230173" sldId="1845"/>
            <ac:picMk id="2" creationId="{EC96CB86-476A-1973-4353-7F4A79C49FA1}"/>
          </ac:picMkLst>
        </pc:picChg>
        <pc:picChg chg="mod">
          <ac:chgData name="Nguyễn Khiêm" userId="27842724c8cf1b5a" providerId="LiveId" clId="{D96A2294-5A06-4D08-B26D-B130E858729D}" dt="2025-03-29T16:37:53.764" v="580" actId="1076"/>
          <ac:picMkLst>
            <pc:docMk/>
            <pc:sldMk cId="3242230173" sldId="1845"/>
            <ac:picMk id="3" creationId="{BA594E4B-C1B2-2FBD-CE9C-DA1162005148}"/>
          </ac:picMkLst>
        </pc:picChg>
      </pc:sldChg>
      <pc:sldChg chg="addSp modSp new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811941483" sldId="1846"/>
        </pc:sldMkLst>
        <pc:spChg chg="add mod">
          <ac:chgData name="Nguyễn Khiêm" userId="27842724c8cf1b5a" providerId="LiveId" clId="{D96A2294-5A06-4D08-B26D-B130E858729D}" dt="2025-03-29T18:30:58.444" v="725" actId="113"/>
          <ac:spMkLst>
            <pc:docMk/>
            <pc:sldMk cId="1811941483" sldId="1846"/>
            <ac:spMk id="6" creationId="{B3896545-8ED4-F399-6A75-51F668D2526B}"/>
          </ac:spMkLst>
        </pc:spChg>
        <pc:picChg chg="add mod">
          <ac:chgData name="Nguyễn Khiêm" userId="27842724c8cf1b5a" providerId="LiveId" clId="{D96A2294-5A06-4D08-B26D-B130E858729D}" dt="2025-03-29T18:30:38.809" v="709" actId="1076"/>
          <ac:picMkLst>
            <pc:docMk/>
            <pc:sldMk cId="1811941483" sldId="1846"/>
            <ac:picMk id="3" creationId="{4349A80F-FCDC-E28C-D5BA-14456CBA3DE8}"/>
          </ac:picMkLst>
        </pc:picChg>
        <pc:picChg chg="add mod">
          <ac:chgData name="Nguyễn Khiêm" userId="27842724c8cf1b5a" providerId="LiveId" clId="{D96A2294-5A06-4D08-B26D-B130E858729D}" dt="2025-03-29T18:30:59.515" v="726" actId="1076"/>
          <ac:picMkLst>
            <pc:docMk/>
            <pc:sldMk cId="1811941483" sldId="1846"/>
            <ac:picMk id="5" creationId="{A9266E75-ADB8-F027-99C6-090D40A6A166}"/>
          </ac:picMkLst>
        </pc:picChg>
      </pc:sldChg>
      <pc:sldChg chg="addSp delSp 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000441719" sldId="1847"/>
        </pc:sldMkLst>
        <pc:spChg chg="mod">
          <ac:chgData name="Nguyễn Khiêm" userId="27842724c8cf1b5a" providerId="LiveId" clId="{D96A2294-5A06-4D08-B26D-B130E858729D}" dt="2025-03-29T18:34:15.123" v="774" actId="20577"/>
          <ac:spMkLst>
            <pc:docMk/>
            <pc:sldMk cId="3000441719" sldId="1847"/>
            <ac:spMk id="56" creationId="{8301CAE9-97B5-8918-0EAC-2903921C6844}"/>
          </ac:spMkLst>
        </pc:spChg>
        <pc:picChg chg="add mod">
          <ac:chgData name="Nguyễn Khiêm" userId="27842724c8cf1b5a" providerId="LiveId" clId="{D96A2294-5A06-4D08-B26D-B130E858729D}" dt="2025-03-29T18:34:58.901" v="776" actId="14826"/>
          <ac:picMkLst>
            <pc:docMk/>
            <pc:sldMk cId="3000441719" sldId="1847"/>
            <ac:picMk id="11" creationId="{FBBD6833-DD76-4458-D17F-4997A8B50453}"/>
          </ac:picMkLst>
        </pc:picChg>
      </pc:sldChg>
      <pc:sldChg chg="addSp delSp 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456877781" sldId="1848"/>
        </pc:sldMkLst>
        <pc:spChg chg="mod">
          <ac:chgData name="Nguyễn Khiêm" userId="27842724c8cf1b5a" providerId="LiveId" clId="{D96A2294-5A06-4D08-B26D-B130E858729D}" dt="2025-03-29T18:38:16.287" v="866" actId="1076"/>
          <ac:spMkLst>
            <pc:docMk/>
            <pc:sldMk cId="456877781" sldId="1848"/>
            <ac:spMk id="56" creationId="{AED12CE0-6388-27AD-4180-84465C5B56F7}"/>
          </ac:spMkLst>
        </pc:spChg>
        <pc:picChg chg="add mod modCrop">
          <ac:chgData name="Nguyễn Khiêm" userId="27842724c8cf1b5a" providerId="LiveId" clId="{D96A2294-5A06-4D08-B26D-B130E858729D}" dt="2025-03-29T18:36:55.013" v="796" actId="1076"/>
          <ac:picMkLst>
            <pc:docMk/>
            <pc:sldMk cId="456877781" sldId="1848"/>
            <ac:picMk id="4" creationId="{7D00670F-9A7B-7BC0-5CEE-C92E16074373}"/>
          </ac:picMkLst>
        </pc:picChg>
        <pc:picChg chg="mod modCrop">
          <ac:chgData name="Nguyễn Khiêm" userId="27842724c8cf1b5a" providerId="LiveId" clId="{D96A2294-5A06-4D08-B26D-B130E858729D}" dt="2025-03-29T18:36:40.096" v="789" actId="1076"/>
          <ac:picMkLst>
            <pc:docMk/>
            <pc:sldMk cId="456877781" sldId="1848"/>
            <ac:picMk id="11" creationId="{FFB31AD7-2186-82F2-DA07-397DC4D11249}"/>
          </ac:picMkLst>
        </pc:picChg>
      </pc:sldChg>
      <pc:sldChg chg="add del">
        <pc:chgData name="Nguyễn Khiêm" userId="27842724c8cf1b5a" providerId="LiveId" clId="{D96A2294-5A06-4D08-B26D-B130E858729D}" dt="2025-03-29T18:37:22.091" v="798" actId="47"/>
        <pc:sldMkLst>
          <pc:docMk/>
          <pc:sldMk cId="820224364" sldId="1849"/>
        </pc:sldMkLst>
      </pc:sldChg>
      <pc:sldChg chg="modSp add mod or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596486934" sldId="1849"/>
        </pc:sldMkLst>
        <pc:spChg chg="mod">
          <ac:chgData name="Nguyễn Khiêm" userId="27842724c8cf1b5a" providerId="LiveId" clId="{D96A2294-5A06-4D08-B26D-B130E858729D}" dt="2025-03-29T18:37:44.574" v="846" actId="1076"/>
          <ac:spMkLst>
            <pc:docMk/>
            <pc:sldMk cId="2596486934" sldId="1849"/>
            <ac:spMk id="56" creationId="{6A83C2CE-FADC-92FC-B01A-E7C700ACC2AF}"/>
          </ac:spMkLst>
        </pc:spChg>
        <pc:picChg chg="mod">
          <ac:chgData name="Nguyễn Khiêm" userId="27842724c8cf1b5a" providerId="LiveId" clId="{D96A2294-5A06-4D08-B26D-B130E858729D}" dt="2025-03-29T18:37:28.803" v="803" actId="14826"/>
          <ac:picMkLst>
            <pc:docMk/>
            <pc:sldMk cId="2596486934" sldId="1849"/>
            <ac:picMk id="11" creationId="{37191CE6-257C-DD89-3A18-AE067F28C156}"/>
          </ac:picMkLst>
        </pc:picChg>
      </pc:sldChg>
      <pc:sldChg chg="delSp modSp mod modClrScheme modAnim delDesignElem chgLayout">
        <pc:chgData name="Nguyễn Khiêm" userId="27842724c8cf1b5a" providerId="LiveId" clId="{D96A2294-5A06-4D08-B26D-B130E858729D}" dt="2025-04-05T10:55:12.921" v="1289"/>
        <pc:sldMkLst>
          <pc:docMk/>
          <pc:sldMk cId="418172548" sldId="1850"/>
        </pc:sldMkLst>
        <pc:spChg chg="mod">
          <ac:chgData name="Nguyễn Khiêm" userId="27842724c8cf1b5a" providerId="LiveId" clId="{D96A2294-5A06-4D08-B26D-B130E858729D}" dt="2025-03-30T04:51:39.311" v="873" actId="20577"/>
          <ac:spMkLst>
            <pc:docMk/>
            <pc:sldMk cId="418172548" sldId="1850"/>
            <ac:spMk id="7" creationId="{ECA51864-EF92-3FA2-AEB6-32C89731E6DC}"/>
          </ac:spMkLst>
        </pc:spChg>
      </pc:sldChg>
      <pc:sldChg chg="new del">
        <pc:chgData name="Nguyễn Khiêm" userId="27842724c8cf1b5a" providerId="LiveId" clId="{D96A2294-5A06-4D08-B26D-B130E858729D}" dt="2025-03-29T18:37:38.522" v="838" actId="680"/>
        <pc:sldMkLst>
          <pc:docMk/>
          <pc:sldMk cId="986200270" sldId="1850"/>
        </pc:sldMkLst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000403219" sldId="1851"/>
        </pc:sldMkLst>
        <pc:spChg chg="add mod">
          <ac:chgData name="Nguyễn Khiêm" userId="27842724c8cf1b5a" providerId="LiveId" clId="{D96A2294-5A06-4D08-B26D-B130E858729D}" dt="2025-03-30T04:51:49.385" v="878"/>
          <ac:spMkLst>
            <pc:docMk/>
            <pc:sldMk cId="2000403219" sldId="1851"/>
            <ac:spMk id="4" creationId="{E9A65627-6CEC-CE37-F835-BAB06B3C27D6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869976245" sldId="1852"/>
        </pc:sldMkLst>
        <pc:spChg chg="add mod">
          <ac:chgData name="Nguyễn Khiêm" userId="27842724c8cf1b5a" providerId="LiveId" clId="{D96A2294-5A06-4D08-B26D-B130E858729D}" dt="2025-03-30T04:51:55.692" v="882"/>
          <ac:spMkLst>
            <pc:docMk/>
            <pc:sldMk cId="1869976245" sldId="1852"/>
            <ac:spMk id="4" creationId="{8EC5B25D-65D6-E697-92B3-0EA054D4FAB1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635633278" sldId="1853"/>
        </pc:sldMkLst>
        <pc:spChg chg="add mod">
          <ac:chgData name="Nguyễn Khiêm" userId="27842724c8cf1b5a" providerId="LiveId" clId="{D96A2294-5A06-4D08-B26D-B130E858729D}" dt="2025-03-30T04:52:30.358" v="915"/>
          <ac:spMkLst>
            <pc:docMk/>
            <pc:sldMk cId="2635633278" sldId="1853"/>
            <ac:spMk id="6" creationId="{F80B9567-0175-E167-3EF6-72AA47A43C42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186040746" sldId="1854"/>
        </pc:sldMkLst>
        <pc:spChg chg="add mod">
          <ac:chgData name="Nguyễn Khiêm" userId="27842724c8cf1b5a" providerId="LiveId" clId="{D96A2294-5A06-4D08-B26D-B130E858729D}" dt="2025-03-30T04:52:04.778" v="890" actId="20577"/>
          <ac:spMkLst>
            <pc:docMk/>
            <pc:sldMk cId="1186040746" sldId="1854"/>
            <ac:spMk id="5" creationId="{142E3E10-3920-A0DD-E569-0C802DDE45D5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025999747" sldId="1855"/>
        </pc:sldMkLst>
        <pc:spChg chg="add mod">
          <ac:chgData name="Nguyễn Khiêm" userId="27842724c8cf1b5a" providerId="LiveId" clId="{D96A2294-5A06-4D08-B26D-B130E858729D}" dt="2025-03-30T04:52:09.779" v="893"/>
          <ac:spMkLst>
            <pc:docMk/>
            <pc:sldMk cId="2025999747" sldId="1855"/>
            <ac:spMk id="4" creationId="{82F3B8A0-F5D3-2BA4-DCB8-32539C8A8CC0}"/>
          </ac:spMkLst>
        </pc:spChg>
      </pc:sldChg>
      <pc:sldChg chg="addSp delSp modSp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615673489" sldId="1856"/>
        </pc:sldMkLst>
        <pc:spChg chg="add mod">
          <ac:chgData name="Nguyễn Khiêm" userId="27842724c8cf1b5a" providerId="LiveId" clId="{D96A2294-5A06-4D08-B26D-B130E858729D}" dt="2025-03-30T04:52:22.596" v="908" actId="20577"/>
          <ac:spMkLst>
            <pc:docMk/>
            <pc:sldMk cId="2615673489" sldId="1856"/>
            <ac:spMk id="4" creationId="{17F6B1A0-FEDB-0231-8A17-EF8157003F02}"/>
          </ac:spMkLst>
        </pc:spChg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003379256" sldId="1857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507817157" sldId="1858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361617078" sldId="1859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122673046" sldId="1862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97422821" sldId="1863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181255723" sldId="1864"/>
        </pc:sldMkLst>
      </pc:sldChg>
      <pc:sldChg chg="mod modClrScheme chgLayout">
        <pc:chgData name="Nguyễn Khiêm" userId="27842724c8cf1b5a" providerId="LiveId" clId="{D96A2294-5A06-4D08-B26D-B130E858729D}" dt="2025-03-30T18:57:02.447" v="940" actId="700"/>
        <pc:sldMkLst>
          <pc:docMk/>
          <pc:sldMk cId="3175517079" sldId="1865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997116201" sldId="1866"/>
        </pc:sldMkLst>
      </pc:sldChg>
      <pc:sldChg chg="addSp modSp new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617942174" sldId="1867"/>
        </pc:sldMkLst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2" creationId="{C247E575-E2C0-D441-D32E-A3AAC879AE8D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3" creationId="{57FFFE7E-A54B-26FB-91E7-F24728F7BDC4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4" creationId="{88BD97CE-8E73-E672-4D06-E61EEA59410A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5" creationId="{672C539B-0228-24DD-EDA4-3AE39EFE7B98}"/>
          </ac:spMkLst>
        </pc:spChg>
        <pc:spChg chg="mod">
          <ac:chgData name="Nguyễn Khiêm" userId="27842724c8cf1b5a" providerId="LiveId" clId="{D96A2294-5A06-4D08-B26D-B130E858729D}" dt="2025-03-30T18:57:35.320" v="944"/>
          <ac:spMkLst>
            <pc:docMk/>
            <pc:sldMk cId="1617942174" sldId="1867"/>
            <ac:spMk id="7" creationId="{CAD83801-1454-C91C-85ED-A32CD18CAA5E}"/>
          </ac:spMkLst>
        </pc:spChg>
        <pc:spChg chg="mod">
          <ac:chgData name="Nguyễn Khiêm" userId="27842724c8cf1b5a" providerId="LiveId" clId="{D96A2294-5A06-4D08-B26D-B130E858729D}" dt="2025-03-30T18:59:30.297" v="953" actId="14826"/>
          <ac:spMkLst>
            <pc:docMk/>
            <pc:sldMk cId="1617942174" sldId="1867"/>
            <ac:spMk id="8" creationId="{FD23DCFA-7B55-BB51-BB61-E1DAD1054E50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9" creationId="{F49798C2-C4E5-FBB5-09D6-D7AFEA8F116A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10" creationId="{A05B16AE-81D0-4022-46E5-2D5E41804840}"/>
          </ac:spMkLst>
        </pc:spChg>
        <pc:spChg chg="add mod">
          <ac:chgData name="Nguyễn Khiêm" userId="27842724c8cf1b5a" providerId="LiveId" clId="{D96A2294-5A06-4D08-B26D-B130E858729D}" dt="2025-03-30T18:59:54.860" v="955" actId="1076"/>
          <ac:spMkLst>
            <pc:docMk/>
            <pc:sldMk cId="1617942174" sldId="1867"/>
            <ac:spMk id="11" creationId="{E73C453F-74FF-9BDC-3CFF-68D7BDD850D5}"/>
          </ac:spMkLst>
        </pc:spChg>
        <pc:spChg chg="add mod">
          <ac:chgData name="Nguyễn Khiêm" userId="27842724c8cf1b5a" providerId="LiveId" clId="{D96A2294-5A06-4D08-B26D-B130E858729D}" dt="2025-03-30T19:02:53.426" v="984" actId="1076"/>
          <ac:spMkLst>
            <pc:docMk/>
            <pc:sldMk cId="1617942174" sldId="1867"/>
            <ac:spMk id="12" creationId="{A9FE35DD-C0F3-9261-ACFF-D0E3CB90EBE7}"/>
          </ac:spMkLst>
        </pc:spChg>
        <pc:spChg chg="mod">
          <ac:chgData name="Nguyễn Khiêm" userId="27842724c8cf1b5a" providerId="LiveId" clId="{D96A2294-5A06-4D08-B26D-B130E858729D}" dt="2025-03-30T18:59:51.803" v="954" actId="571"/>
          <ac:spMkLst>
            <pc:docMk/>
            <pc:sldMk cId="1617942174" sldId="1867"/>
            <ac:spMk id="14" creationId="{C672BC97-691A-62E9-2AED-530DFC6D6240}"/>
          </ac:spMkLst>
        </pc:spChg>
        <pc:spChg chg="mod modCrop">
          <ac:chgData name="Nguyễn Khiêm" userId="27842724c8cf1b5a" providerId="LiveId" clId="{D96A2294-5A06-4D08-B26D-B130E858729D}" dt="2025-03-30T19:00:08.664" v="958" actId="18131"/>
          <ac:spMkLst>
            <pc:docMk/>
            <pc:sldMk cId="1617942174" sldId="1867"/>
            <ac:spMk id="15" creationId="{0C7B5339-2EE8-4326-DE37-CDA29EC4A572}"/>
          </ac:spMkLst>
        </pc:spChg>
        <pc:spChg chg="add mod">
          <ac:chgData name="Nguyễn Khiêm" userId="27842724c8cf1b5a" providerId="LiveId" clId="{D96A2294-5A06-4D08-B26D-B130E858729D}" dt="2025-03-30T19:02:56.541" v="985" actId="1076"/>
          <ac:spMkLst>
            <pc:docMk/>
            <pc:sldMk cId="1617942174" sldId="1867"/>
            <ac:spMk id="16" creationId="{D9CBC369-6827-2055-EAAD-8C79F977D83E}"/>
          </ac:spMkLst>
        </pc:spChg>
        <pc:spChg chg="mod">
          <ac:chgData name="Nguyễn Khiêm" userId="27842724c8cf1b5a" providerId="LiveId" clId="{D96A2294-5A06-4D08-B26D-B130E858729D}" dt="2025-03-30T19:00:54.500" v="959"/>
          <ac:spMkLst>
            <pc:docMk/>
            <pc:sldMk cId="1617942174" sldId="1867"/>
            <ac:spMk id="18" creationId="{DA5B1F17-9FD6-043B-7053-364A1B55B7F8}"/>
          </ac:spMkLst>
        </pc:spChg>
        <pc:spChg chg="mod">
          <ac:chgData name="Nguyễn Khiêm" userId="27842724c8cf1b5a" providerId="LiveId" clId="{D96A2294-5A06-4D08-B26D-B130E858729D}" dt="2025-03-30T19:00:54.500" v="959"/>
          <ac:spMkLst>
            <pc:docMk/>
            <pc:sldMk cId="1617942174" sldId="1867"/>
            <ac:spMk id="19" creationId="{39E9C00B-919F-9419-33E6-9F64B98BDC02}"/>
          </ac:spMkLst>
        </pc:spChg>
        <pc:spChg chg="add mod">
          <ac:chgData name="Nguyễn Khiêm" userId="27842724c8cf1b5a" providerId="LiveId" clId="{D96A2294-5A06-4D08-B26D-B130E858729D}" dt="2025-03-30T19:02:56.541" v="985" actId="1076"/>
          <ac:spMkLst>
            <pc:docMk/>
            <pc:sldMk cId="1617942174" sldId="1867"/>
            <ac:spMk id="20" creationId="{8155855C-D4DB-AE45-BF18-388A778B4DF9}"/>
          </ac:spMkLst>
        </pc:spChg>
        <pc:spChg chg="add mod modCrop">
          <ac:chgData name="Nguyễn Khiêm" userId="27842724c8cf1b5a" providerId="LiveId" clId="{D96A2294-5A06-4D08-B26D-B130E858729D}" dt="2025-03-30T19:02:56.541" v="985" actId="1076"/>
          <ac:spMkLst>
            <pc:docMk/>
            <pc:sldMk cId="1617942174" sldId="1867"/>
            <ac:spMk id="21" creationId="{A1B9F94B-5CB7-33DA-9093-7C4A5163EBBF}"/>
          </ac:spMkLst>
        </pc:spChg>
        <pc:spChg chg="mod">
          <ac:chgData name="Nguyễn Khiêm" userId="27842724c8cf1b5a" providerId="LiveId" clId="{D96A2294-5A06-4D08-B26D-B130E858729D}" dt="2025-03-30T19:01:28.707" v="962" actId="571"/>
          <ac:spMkLst>
            <pc:docMk/>
            <pc:sldMk cId="1617942174" sldId="1867"/>
            <ac:spMk id="23" creationId="{5F0BBB05-E52B-E57B-0DBF-15BE98E00FC3}"/>
          </ac:spMkLst>
        </pc:spChg>
        <pc:spChg chg="mod">
          <ac:chgData name="Nguyễn Khiêm" userId="27842724c8cf1b5a" providerId="LiveId" clId="{D96A2294-5A06-4D08-B26D-B130E858729D}" dt="2025-03-30T19:01:28.707" v="962" actId="571"/>
          <ac:spMkLst>
            <pc:docMk/>
            <pc:sldMk cId="1617942174" sldId="1867"/>
            <ac:spMk id="24" creationId="{A789DF32-7326-2C23-3034-257F24597618}"/>
          </ac:spMkLst>
        </pc:spChg>
        <pc:spChg chg="add mod">
          <ac:chgData name="Nguyễn Khiêm" userId="27842724c8cf1b5a" providerId="LiveId" clId="{D96A2294-5A06-4D08-B26D-B130E858729D}" dt="2025-03-30T19:02:56.541" v="985" actId="1076"/>
          <ac:spMkLst>
            <pc:docMk/>
            <pc:sldMk cId="1617942174" sldId="1867"/>
            <ac:spMk id="25" creationId="{8884E031-45DE-6F0D-48BB-0EE6B236F0ED}"/>
          </ac:spMkLst>
        </pc:spChg>
        <pc:spChg chg="add mod">
          <ac:chgData name="Nguyễn Khiêm" userId="27842724c8cf1b5a" providerId="LiveId" clId="{D96A2294-5A06-4D08-B26D-B130E858729D}" dt="2025-03-30T19:03:21.766" v="1020" actId="404"/>
          <ac:spMkLst>
            <pc:docMk/>
            <pc:sldMk cId="1617942174" sldId="1867"/>
            <ac:spMk id="26" creationId="{CCD0F7BF-D41F-1DEE-76B0-A1F71117A2A8}"/>
          </ac:spMkLst>
        </pc:spChg>
        <pc:spChg chg="add mod">
          <ac:chgData name="Nguyễn Khiêm" userId="27842724c8cf1b5a" providerId="LiveId" clId="{D96A2294-5A06-4D08-B26D-B130E858729D}" dt="2025-03-30T19:03:21.766" v="1020" actId="404"/>
          <ac:spMkLst>
            <pc:docMk/>
            <pc:sldMk cId="1617942174" sldId="1867"/>
            <ac:spMk id="27" creationId="{1C05E113-3FB6-28FF-6B18-ACC9F5BF7CD2}"/>
          </ac:spMkLst>
        </pc:spChg>
        <pc:spChg chg="add mod">
          <ac:chgData name="Nguyễn Khiêm" userId="27842724c8cf1b5a" providerId="LiveId" clId="{D96A2294-5A06-4D08-B26D-B130E858729D}" dt="2025-03-30T19:03:38.258" v="1040" actId="1076"/>
          <ac:spMkLst>
            <pc:docMk/>
            <pc:sldMk cId="1617942174" sldId="1867"/>
            <ac:spMk id="28" creationId="{BC8FF534-777C-00FB-5299-03A2C5D0E58D}"/>
          </ac:spMkLst>
        </pc:spChg>
        <pc:spChg chg="add mod">
          <ac:chgData name="Nguyễn Khiêm" userId="27842724c8cf1b5a" providerId="LiveId" clId="{D96A2294-5A06-4D08-B26D-B130E858729D}" dt="2025-03-30T19:04:10.228" v="1065" actId="121"/>
          <ac:spMkLst>
            <pc:docMk/>
            <pc:sldMk cId="1617942174" sldId="1867"/>
            <ac:spMk id="29" creationId="{39103D46-C4F9-7392-AE6A-E84A6EA9F64D}"/>
          </ac:spMkLst>
        </pc:spChg>
        <pc:grpChg chg="add mod">
          <ac:chgData name="Nguyễn Khiêm" userId="27842724c8cf1b5a" providerId="LiveId" clId="{D96A2294-5A06-4D08-B26D-B130E858729D}" dt="2025-03-30T18:59:54.860" v="955" actId="1076"/>
          <ac:grpSpMkLst>
            <pc:docMk/>
            <pc:sldMk cId="1617942174" sldId="1867"/>
            <ac:grpSpMk id="6" creationId="{079FE7BF-BCE3-ACB8-12C3-05B265B8BDA5}"/>
          </ac:grpSpMkLst>
        </pc:grpChg>
        <pc:grpChg chg="add mod">
          <ac:chgData name="Nguyễn Khiêm" userId="27842724c8cf1b5a" providerId="LiveId" clId="{D96A2294-5A06-4D08-B26D-B130E858729D}" dt="2025-03-30T18:59:54.860" v="955" actId="1076"/>
          <ac:grpSpMkLst>
            <pc:docMk/>
            <pc:sldMk cId="1617942174" sldId="1867"/>
            <ac:grpSpMk id="13" creationId="{5BE96B68-321F-CE4B-F49D-FF85746B0306}"/>
          </ac:grpSpMkLst>
        </pc:grpChg>
        <pc:grpChg chg="add mod">
          <ac:chgData name="Nguyễn Khiêm" userId="27842724c8cf1b5a" providerId="LiveId" clId="{D96A2294-5A06-4D08-B26D-B130E858729D}" dt="2025-03-30T19:02:56.541" v="985" actId="1076"/>
          <ac:grpSpMkLst>
            <pc:docMk/>
            <pc:sldMk cId="1617942174" sldId="1867"/>
            <ac:grpSpMk id="17" creationId="{AE20E903-8514-8299-940E-7AFECE60AE35}"/>
          </ac:grpSpMkLst>
        </pc:grpChg>
        <pc:grpChg chg="add mod">
          <ac:chgData name="Nguyễn Khiêm" userId="27842724c8cf1b5a" providerId="LiveId" clId="{D96A2294-5A06-4D08-B26D-B130E858729D}" dt="2025-03-30T19:02:56.541" v="985" actId="1076"/>
          <ac:grpSpMkLst>
            <pc:docMk/>
            <pc:sldMk cId="1617942174" sldId="1867"/>
            <ac:grpSpMk id="22" creationId="{D87C78EB-AE4B-9BF4-CEC6-AE7CADEB32AF}"/>
          </ac:grpSpMkLst>
        </pc:grp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457337993" sldId="1868"/>
        </pc:sldMkLst>
        <pc:spChg chg="mod">
          <ac:chgData name="Nguyễn Khiêm" userId="27842724c8cf1b5a" providerId="LiveId" clId="{D96A2294-5A06-4D08-B26D-B130E858729D}" dt="2025-03-30T19:20:12.711" v="1106" actId="20577"/>
          <ac:spMkLst>
            <pc:docMk/>
            <pc:sldMk cId="1457337993" sldId="1868"/>
            <ac:spMk id="56" creationId="{8AD25930-A579-D787-6E08-498FA8B0D53E}"/>
          </ac:spMkLst>
        </pc:spChg>
        <pc:picChg chg="mod">
          <ac:chgData name="Nguyễn Khiêm" userId="27842724c8cf1b5a" providerId="LiveId" clId="{D96A2294-5A06-4D08-B26D-B130E858729D}" dt="2025-03-30T19:19:59.587" v="1075" actId="14826"/>
          <ac:picMkLst>
            <pc:docMk/>
            <pc:sldMk cId="1457337993" sldId="1868"/>
            <ac:picMk id="11" creationId="{B9D51559-A526-00E8-5485-3243F57F00A8}"/>
          </ac:picMkLst>
        </pc:pic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472851757" sldId="1869"/>
        </pc:sldMkLst>
        <pc:spChg chg="mod">
          <ac:chgData name="Nguyễn Khiêm" userId="27842724c8cf1b5a" providerId="LiveId" clId="{D96A2294-5A06-4D08-B26D-B130E858729D}" dt="2025-03-30T19:20:41.420" v="1136" actId="20577"/>
          <ac:spMkLst>
            <pc:docMk/>
            <pc:sldMk cId="3472851757" sldId="1869"/>
            <ac:spMk id="56" creationId="{44A5B5E8-2CCF-C1A6-255D-24075D1C268A}"/>
          </ac:spMkLst>
        </pc:spChg>
        <pc:picChg chg="mod">
          <ac:chgData name="Nguyễn Khiêm" userId="27842724c8cf1b5a" providerId="LiveId" clId="{D96A2294-5A06-4D08-B26D-B130E858729D}" dt="2025-03-30T19:20:31.394" v="1109" actId="14826"/>
          <ac:picMkLst>
            <pc:docMk/>
            <pc:sldMk cId="3472851757" sldId="1869"/>
            <ac:picMk id="11" creationId="{8804E1BE-E749-DE3C-7581-AC0BC890AE2D}"/>
          </ac:picMkLst>
        </pc:picChg>
      </pc:sldChg>
      <pc:sldChg chg="addSp delSp 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941284597" sldId="1870"/>
        </pc:sldMkLst>
        <pc:spChg chg="mod">
          <ac:chgData name="Nguyễn Khiêm" userId="27842724c8cf1b5a" providerId="LiveId" clId="{D96A2294-5A06-4D08-B26D-B130E858729D}" dt="2025-04-02T01:30:45.822" v="1273" actId="20577"/>
          <ac:spMkLst>
            <pc:docMk/>
            <pc:sldMk cId="941284597" sldId="1870"/>
            <ac:spMk id="56" creationId="{04494A23-7234-FA8A-B8E9-2DC103C44BBD}"/>
          </ac:spMkLst>
        </pc:spChg>
        <pc:picChg chg="add mod">
          <ac:chgData name="Nguyễn Khiêm" userId="27842724c8cf1b5a" providerId="LiveId" clId="{D96A2294-5A06-4D08-B26D-B130E858729D}" dt="2025-03-30T19:26:57.934" v="1190" actId="1076"/>
          <ac:picMkLst>
            <pc:docMk/>
            <pc:sldMk cId="941284597" sldId="1870"/>
            <ac:picMk id="3" creationId="{78599C3D-FE62-FD22-EE98-AE22C753AF74}"/>
          </ac:picMkLst>
        </pc:picChg>
        <pc:picChg chg="add mod">
          <ac:chgData name="Nguyễn Khiêm" userId="27842724c8cf1b5a" providerId="LiveId" clId="{D96A2294-5A06-4D08-B26D-B130E858729D}" dt="2025-03-30T19:26:57.934" v="1190" actId="1076"/>
          <ac:picMkLst>
            <pc:docMk/>
            <pc:sldMk cId="941284597" sldId="1870"/>
            <ac:picMk id="8" creationId="{F48F7BC9-8DB3-84BC-3733-79BD8B5F0D87}"/>
          </ac:picMkLst>
        </pc:picChg>
        <pc:picChg chg="add mod">
          <ac:chgData name="Nguyễn Khiêm" userId="27842724c8cf1b5a" providerId="LiveId" clId="{D96A2294-5A06-4D08-B26D-B130E858729D}" dt="2025-03-30T19:27:01.866" v="1192" actId="1076"/>
          <ac:picMkLst>
            <pc:docMk/>
            <pc:sldMk cId="941284597" sldId="1870"/>
            <ac:picMk id="9" creationId="{EF7BA6FC-1EF1-9C45-3E27-C7AC9C2D2E2B}"/>
          </ac:picMkLst>
        </pc:picChg>
        <pc:picChg chg="add mod">
          <ac:chgData name="Nguyễn Khiêm" userId="27842724c8cf1b5a" providerId="LiveId" clId="{D96A2294-5A06-4D08-B26D-B130E858729D}" dt="2025-03-30T19:27:01.866" v="1192" actId="1076"/>
          <ac:picMkLst>
            <pc:docMk/>
            <pc:sldMk cId="941284597" sldId="1870"/>
            <ac:picMk id="13" creationId="{2E7D0578-1167-7D80-B2B2-A6958884C8DA}"/>
          </ac:picMkLst>
        </pc:picChg>
        <pc:picChg chg="add mod">
          <ac:chgData name="Nguyễn Khiêm" userId="27842724c8cf1b5a" providerId="LiveId" clId="{D96A2294-5A06-4D08-B26D-B130E858729D}" dt="2025-03-30T19:26:57.934" v="1190" actId="1076"/>
          <ac:picMkLst>
            <pc:docMk/>
            <pc:sldMk cId="941284597" sldId="1870"/>
            <ac:picMk id="15" creationId="{D62ABF7B-FB1D-D32A-CCA4-BA9177F225D4}"/>
          </ac:picMkLst>
        </pc:picChg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690275354" sldId="1871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933999331" sldId="1872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4071084240" sldId="1873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64629060" sldId="1874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778004707" sldId="1875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994650103" sldId="1876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1967339166" sldId="1877"/>
        </pc:sldMkLst>
      </pc:sldChg>
      <pc:sldChg chg="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620564386" sldId="1878"/>
        </pc:sldMkLst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4120331958" sldId="1879"/>
        </pc:sldMkLst>
        <pc:spChg chg="mod">
          <ac:chgData name="Nguyễn Khiêm" userId="27842724c8cf1b5a" providerId="LiveId" clId="{D96A2294-5A06-4D08-B26D-B130E858729D}" dt="2025-04-02T01:28:11.935" v="1204" actId="20577"/>
          <ac:spMkLst>
            <pc:docMk/>
            <pc:sldMk cId="4120331958" sldId="1879"/>
            <ac:spMk id="56" creationId="{651ABE92-91CA-05B7-94D0-A747B1362E7B}"/>
          </ac:spMkLst>
        </pc:spChg>
        <pc:picChg chg="mod">
          <ac:chgData name="Nguyễn Khiêm" userId="27842724c8cf1b5a" providerId="LiveId" clId="{D96A2294-5A06-4D08-B26D-B130E858729D}" dt="2025-04-02T01:28:01.072" v="1195" actId="14826"/>
          <ac:picMkLst>
            <pc:docMk/>
            <pc:sldMk cId="4120331958" sldId="1879"/>
            <ac:picMk id="11" creationId="{54C5E1FB-DBBC-38DA-FB88-DDFC642B172A}"/>
          </ac:picMkLst>
        </pc:pic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677458807" sldId="1880"/>
        </pc:sldMkLst>
        <pc:spChg chg="mod">
          <ac:chgData name="Nguyễn Khiêm" userId="27842724c8cf1b5a" providerId="LiveId" clId="{D96A2294-5A06-4D08-B26D-B130E858729D}" dt="2025-04-02T01:29:45.914" v="1227" actId="20577"/>
          <ac:spMkLst>
            <pc:docMk/>
            <pc:sldMk cId="2677458807" sldId="1880"/>
            <ac:spMk id="56" creationId="{82242BAB-77FB-0EC2-9156-5475807F6C6A}"/>
          </ac:spMkLst>
        </pc:spChg>
        <pc:picChg chg="mod">
          <ac:chgData name="Nguyễn Khiêm" userId="27842724c8cf1b5a" providerId="LiveId" clId="{D96A2294-5A06-4D08-B26D-B130E858729D}" dt="2025-04-02T01:29:26.843" v="1207" actId="14826"/>
          <ac:picMkLst>
            <pc:docMk/>
            <pc:sldMk cId="2677458807" sldId="1880"/>
            <ac:picMk id="11" creationId="{220A87A3-3440-DE9E-353E-54C579B97352}"/>
          </ac:picMkLst>
        </pc:pic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3795205749" sldId="1881"/>
        </pc:sldMkLst>
        <pc:spChg chg="mod">
          <ac:chgData name="Nguyễn Khiêm" userId="27842724c8cf1b5a" providerId="LiveId" clId="{D96A2294-5A06-4D08-B26D-B130E858729D}" dt="2025-04-02T01:30:07.714" v="1242" actId="20577"/>
          <ac:spMkLst>
            <pc:docMk/>
            <pc:sldMk cId="3795205749" sldId="1881"/>
            <ac:spMk id="56" creationId="{7727173A-F509-EDB5-BCF8-EA28BC750BB0}"/>
          </ac:spMkLst>
        </pc:spChg>
        <pc:picChg chg="mod">
          <ac:chgData name="Nguyễn Khiêm" userId="27842724c8cf1b5a" providerId="LiveId" clId="{D96A2294-5A06-4D08-B26D-B130E858729D}" dt="2025-04-02T01:30:02.291" v="1230" actId="14826"/>
          <ac:picMkLst>
            <pc:docMk/>
            <pc:sldMk cId="3795205749" sldId="1881"/>
            <ac:picMk id="11" creationId="{6845707E-4B1F-5B20-5604-143C2F024567}"/>
          </ac:picMkLst>
        </pc:picChg>
      </pc:sldChg>
      <pc:sldChg chg="modSp add mod modClrScheme modAnim chgLayout">
        <pc:chgData name="Nguyễn Khiêm" userId="27842724c8cf1b5a" providerId="LiveId" clId="{D96A2294-5A06-4D08-B26D-B130E858729D}" dt="2025-04-05T10:55:12.921" v="1289"/>
        <pc:sldMkLst>
          <pc:docMk/>
          <pc:sldMk cId="2524111880" sldId="1882"/>
        </pc:sldMkLst>
        <pc:picChg chg="mod">
          <ac:chgData name="Nguyễn Khiêm" userId="27842724c8cf1b5a" providerId="LiveId" clId="{D96A2294-5A06-4D08-B26D-B130E858729D}" dt="2025-04-02T01:30:35.306" v="1245" actId="14826"/>
          <ac:picMkLst>
            <pc:docMk/>
            <pc:sldMk cId="2524111880" sldId="1882"/>
            <ac:picMk id="11" creationId="{22CAAEC3-51D4-F812-7A5F-C069CD0695A7}"/>
          </ac:picMkLst>
        </pc:picChg>
      </pc:sldChg>
      <pc:sldMasterChg chg="addSp delSp modSp mod delAnim modAnim modSldLayout">
        <pc:chgData name="Nguyễn Khiêm" userId="27842724c8cf1b5a" providerId="LiveId" clId="{D96A2294-5A06-4D08-B26D-B130E858729D}" dt="2025-04-05T10:56:58.540" v="1352"/>
        <pc:sldMasterMkLst>
          <pc:docMk/>
          <pc:sldMasterMk cId="1188125692" sldId="2147483660"/>
        </pc:sldMasterMkLst>
        <pc:spChg chg="mod ord">
          <ac:chgData name="Nguyễn Khiêm" userId="27842724c8cf1b5a" providerId="LiveId" clId="{D96A2294-5A06-4D08-B26D-B130E858729D}" dt="2025-04-05T10:56:58.540" v="1352"/>
          <ac:spMkLst>
            <pc:docMk/>
            <pc:sldMasterMk cId="1188125692" sldId="2147483660"/>
            <ac:spMk id="52" creationId="{C8717EC1-09D6-96D4-35B3-305B46485A92}"/>
          </ac:spMkLst>
        </pc:spChg>
        <pc:picChg chg="add mod">
          <ac:chgData name="Nguyễn Khiêm" userId="27842724c8cf1b5a" providerId="LiveId" clId="{D96A2294-5A06-4D08-B26D-B130E858729D}" dt="2025-04-05T10:55:22.183" v="1293"/>
          <ac:picMkLst>
            <pc:docMk/>
            <pc:sldMasterMk cId="1188125692" sldId="2147483660"/>
            <ac:picMk id="2" creationId="{7A29390E-9891-94A9-A10F-DB5F874B142E}"/>
          </ac:picMkLst>
        </pc:picChg>
        <pc:picChg chg="add mod">
          <ac:chgData name="Nguyễn Khiêm" userId="27842724c8cf1b5a" providerId="LiveId" clId="{D96A2294-5A06-4D08-B26D-B130E858729D}" dt="2025-04-05T10:55:23.483" v="1294"/>
          <ac:picMkLst>
            <pc:docMk/>
            <pc:sldMasterMk cId="1188125692" sldId="2147483660"/>
            <ac:picMk id="4" creationId="{E0AEBC66-C720-33C2-3CDB-23B8CDA8A630}"/>
          </ac:picMkLst>
        </pc:picChg>
        <pc:picChg chg="add mod">
          <ac:chgData name="Nguyễn Khiêm" userId="27842724c8cf1b5a" providerId="LiveId" clId="{D96A2294-5A06-4D08-B26D-B130E858729D}" dt="2025-04-05T10:55:24.293" v="1295"/>
          <ac:picMkLst>
            <pc:docMk/>
            <pc:sldMasterMk cId="1188125692" sldId="2147483660"/>
            <ac:picMk id="5" creationId="{BFE21987-1FAC-D96F-03AF-600F41CECFC0}"/>
          </ac:picMkLst>
        </pc:picChg>
        <pc:picChg chg="del">
          <ac:chgData name="Nguyễn Khiêm" userId="27842724c8cf1b5a" providerId="LiveId" clId="{D96A2294-5A06-4D08-B26D-B130E858729D}" dt="2025-04-05T10:54:54.911" v="1288" actId="478"/>
          <ac:picMkLst>
            <pc:docMk/>
            <pc:sldMasterMk cId="1188125692" sldId="2147483660"/>
            <ac:picMk id="51" creationId="{28E055BD-898C-4820-BE75-B6DFEF298D20}"/>
          </ac:picMkLst>
        </pc:picChg>
        <pc:sldLayoutChg chg="addSp delSp modSp mod delAnim modAnim">
          <pc:chgData name="Nguyễn Khiêm" userId="27842724c8cf1b5a" providerId="LiveId" clId="{D96A2294-5A06-4D08-B26D-B130E858729D}" dt="2025-04-05T10:55:20.330" v="1292" actId="21"/>
          <pc:sldLayoutMkLst>
            <pc:docMk/>
            <pc:sldMasterMk cId="1188125692" sldId="2147483660"/>
            <pc:sldLayoutMk cId="840004548" sldId="2147483661"/>
          </pc:sldLayoutMkLst>
          <pc:picChg chg="add del mod">
            <ac:chgData name="Nguyễn Khiêm" userId="27842724c8cf1b5a" providerId="LiveId" clId="{D96A2294-5A06-4D08-B26D-B130E858729D}" dt="2025-04-05T10:55:20.330" v="1292" actId="21"/>
            <ac:picMkLst>
              <pc:docMk/>
              <pc:sldMasterMk cId="1188125692" sldId="2147483660"/>
              <pc:sldLayoutMk cId="840004548" sldId="2147483661"/>
              <ac:picMk id="2" creationId="{7A29390E-9891-94A9-A10F-DB5F874B142E}"/>
            </ac:picMkLst>
          </pc:picChg>
        </pc:sldLayoutChg>
      </pc:sldMasterChg>
      <pc:sldMasterChg chg="del delSldLayout">
        <pc:chgData name="Nguyễn Khiêm" userId="27842724c8cf1b5a" providerId="LiveId" clId="{D96A2294-5A06-4D08-B26D-B130E858729D}" dt="2025-04-05T10:51:15.071" v="1280" actId="700"/>
        <pc:sldMasterMkLst>
          <pc:docMk/>
          <pc:sldMasterMk cId="667113961" sldId="2147483664"/>
        </pc:sldMasterMkLst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648762140" sldId="2147483665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3833602834" sldId="2147483666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3693844242" sldId="2147483667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3220090379" sldId="2147483668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1762665550" sldId="2147483669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2334729905" sldId="2147483670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4050771605" sldId="2147483671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2317046700" sldId="2147483672"/>
          </pc:sldLayoutMkLst>
        </pc:sldLayoutChg>
        <pc:sldLayoutChg chg="del">
          <pc:chgData name="Nguyễn Khiêm" userId="27842724c8cf1b5a" providerId="LiveId" clId="{D96A2294-5A06-4D08-B26D-B130E858729D}" dt="2025-04-05T10:51:15.071" v="1280" actId="700"/>
          <pc:sldLayoutMkLst>
            <pc:docMk/>
            <pc:sldMasterMk cId="667113961" sldId="2147483664"/>
            <pc:sldLayoutMk cId="2927371290" sldId="2147483673"/>
          </pc:sldLayoutMkLst>
        </pc:sldLayoutChg>
      </pc:sldMasterChg>
    </pc:docChg>
  </pc:docChgLst>
  <pc:docChgLst>
    <pc:chgData name="Guest User" providerId="Windows Live" clId="Web-{0DC2E667-BB2D-4A4C-929B-41A25A3074F2}"/>
    <pc:docChg chg="modSld">
      <pc:chgData name="Guest User" userId="" providerId="Windows Live" clId="Web-{0DC2E667-BB2D-4A4C-929B-41A25A3074F2}" dt="2025-03-28T01:57:51" v="0"/>
      <pc:docMkLst>
        <pc:docMk/>
      </pc:docMkLst>
      <pc:sldChg chg="addAnim delAnim">
        <pc:chgData name="Guest User" userId="" providerId="Windows Live" clId="Web-{0DC2E667-BB2D-4A4C-929B-41A25A3074F2}" dt="2025-03-28T01:57:51" v="0"/>
        <pc:sldMkLst>
          <pc:docMk/>
          <pc:sldMk cId="816705284" sldId="1820"/>
        </pc:sldMkLst>
      </pc:sldChg>
    </pc:docChg>
  </pc:docChgLst>
  <pc:docChgLst>
    <pc:chgData name="Người dùng Khách" providerId="Windows Live" clId="Web-{D96443A8-E36B-46D3-A66B-976DA0E9F4DE}"/>
    <pc:docChg chg="addSld modSld modSection">
      <pc:chgData name="Người dùng Khách" userId="" providerId="Windows Live" clId="Web-{D96443A8-E36B-46D3-A66B-976DA0E9F4DE}" dt="2025-04-02T01:19:34.863" v="132" actId="20577"/>
      <pc:docMkLst>
        <pc:docMk/>
      </pc:docMkLst>
      <pc:sldChg chg="addSp modSp new">
        <pc:chgData name="Người dùng Khách" userId="" providerId="Windows Live" clId="Web-{D96443A8-E36B-46D3-A66B-976DA0E9F4DE}" dt="2025-04-02T01:09:49.622" v="17" actId="20577"/>
        <pc:sldMkLst>
          <pc:docMk/>
          <pc:sldMk cId="4071084240" sldId="1873"/>
        </pc:sldMkLst>
        <pc:spChg chg="add mod">
          <ac:chgData name="Người dùng Khách" userId="" providerId="Windows Live" clId="Web-{D96443A8-E36B-46D3-A66B-976DA0E9F4DE}" dt="2025-04-02T01:09:49.622" v="17" actId="20577"/>
          <ac:spMkLst>
            <pc:docMk/>
            <pc:sldMk cId="4071084240" sldId="1873"/>
            <ac:spMk id="4" creationId="{CE0E0A32-E3DA-EA5D-8AA5-9437B0C0BD65}"/>
          </ac:spMkLst>
        </pc:spChg>
        <pc:picChg chg="add mod">
          <ac:chgData name="Người dùng Khách" userId="" providerId="Windows Live" clId="Web-{D96443A8-E36B-46D3-A66B-976DA0E9F4DE}" dt="2025-04-02T01:09:25.356" v="5" actId="1076"/>
          <ac:picMkLst>
            <pc:docMk/>
            <pc:sldMk cId="4071084240" sldId="1873"/>
            <ac:picMk id="2" creationId="{3525ADB3-7CD2-7D4E-279C-C19941F1D09B}"/>
          </ac:picMkLst>
        </pc:picChg>
      </pc:sldChg>
      <pc:sldChg chg="addSp delSp modSp new">
        <pc:chgData name="Người dùng Khách" userId="" providerId="Windows Live" clId="Web-{D96443A8-E36B-46D3-A66B-976DA0E9F4DE}" dt="2025-04-02T01:19:34.863" v="132" actId="20577"/>
        <pc:sldMkLst>
          <pc:docMk/>
          <pc:sldMk cId="364629060" sldId="1874"/>
        </pc:sldMkLst>
        <pc:spChg chg="add mod">
          <ac:chgData name="Người dùng Khách" userId="" providerId="Windows Live" clId="Web-{D96443A8-E36B-46D3-A66B-976DA0E9F4DE}" dt="2025-04-02T01:19:34.863" v="132" actId="20577"/>
          <ac:spMkLst>
            <pc:docMk/>
            <pc:sldMk cId="364629060" sldId="1874"/>
            <ac:spMk id="8" creationId="{40537423-64F0-2700-6AF4-8169C87B1E4F}"/>
          </ac:spMkLst>
        </pc:spChg>
        <pc:picChg chg="add mod">
          <ac:chgData name="Người dùng Khách" userId="" providerId="Windows Live" clId="Web-{D96443A8-E36B-46D3-A66B-976DA0E9F4DE}" dt="2025-04-02T01:11:54.846" v="25" actId="14100"/>
          <ac:picMkLst>
            <pc:docMk/>
            <pc:sldMk cId="364629060" sldId="1874"/>
            <ac:picMk id="2" creationId="{D03DC3E2-7DB3-3A41-CE22-BD723E9D9F45}"/>
          </ac:picMkLst>
        </pc:picChg>
      </pc:sldChg>
      <pc:sldChg chg="addSp modSp new">
        <pc:chgData name="Người dùng Khách" userId="" providerId="Windows Live" clId="Web-{D96443A8-E36B-46D3-A66B-976DA0E9F4DE}" dt="2025-04-02T01:16:36.575" v="95" actId="20577"/>
        <pc:sldMkLst>
          <pc:docMk/>
          <pc:sldMk cId="2778004707" sldId="1875"/>
        </pc:sldMkLst>
        <pc:spChg chg="add mod">
          <ac:chgData name="Người dùng Khách" userId="" providerId="Windows Live" clId="Web-{D96443A8-E36B-46D3-A66B-976DA0E9F4DE}" dt="2025-04-02T01:16:36.575" v="95" actId="20577"/>
          <ac:spMkLst>
            <pc:docMk/>
            <pc:sldMk cId="2778004707" sldId="1875"/>
            <ac:spMk id="4" creationId="{89FF643D-96E7-7872-981D-DB74FD571168}"/>
          </ac:spMkLst>
        </pc:spChg>
        <pc:picChg chg="add mod">
          <ac:chgData name="Người dùng Khách" userId="" providerId="Windows Live" clId="Web-{D96443A8-E36B-46D3-A66B-976DA0E9F4DE}" dt="2025-04-02T01:15:56.027" v="64" actId="1076"/>
          <ac:picMkLst>
            <pc:docMk/>
            <pc:sldMk cId="2778004707" sldId="1875"/>
            <ac:picMk id="2" creationId="{2BB89EC2-CFA1-714D-7ABD-DD1D19AAB85D}"/>
          </ac:picMkLst>
        </pc:picChg>
      </pc:sldChg>
      <pc:sldChg chg="addSp modSp new">
        <pc:chgData name="Người dùng Khách" userId="" providerId="Windows Live" clId="Web-{D96443A8-E36B-46D3-A66B-976DA0E9F4DE}" dt="2025-04-02T01:17:51.344" v="110" actId="20577"/>
        <pc:sldMkLst>
          <pc:docMk/>
          <pc:sldMk cId="3994650103" sldId="1876"/>
        </pc:sldMkLst>
        <pc:spChg chg="add mod">
          <ac:chgData name="Người dùng Khách" userId="" providerId="Windows Live" clId="Web-{D96443A8-E36B-46D3-A66B-976DA0E9F4DE}" dt="2025-04-02T01:17:51.344" v="110" actId="20577"/>
          <ac:spMkLst>
            <pc:docMk/>
            <pc:sldMk cId="3994650103" sldId="1876"/>
            <ac:spMk id="4" creationId="{CBBE9148-8D5C-D20C-2E68-5AF89C2787CA}"/>
          </ac:spMkLst>
        </pc:spChg>
        <pc:picChg chg="add mod">
          <ac:chgData name="Người dùng Khách" userId="" providerId="Windows Live" clId="Web-{D96443A8-E36B-46D3-A66B-976DA0E9F4DE}" dt="2025-04-02T01:17:36.687" v="99" actId="1076"/>
          <ac:picMkLst>
            <pc:docMk/>
            <pc:sldMk cId="3994650103" sldId="1876"/>
            <ac:picMk id="2" creationId="{600E88E3-BB35-70EE-2B6F-ED720C94615B}"/>
          </ac:picMkLst>
        </pc:picChg>
      </pc:sldChg>
      <pc:sldChg chg="addSp modSp new">
        <pc:chgData name="Người dùng Khách" userId="" providerId="Windows Live" clId="Web-{D96443A8-E36B-46D3-A66B-976DA0E9F4DE}" dt="2025-04-02T01:19:03.956" v="125" actId="1076"/>
        <pc:sldMkLst>
          <pc:docMk/>
          <pc:sldMk cId="3620564386" sldId="1878"/>
        </pc:sldMkLst>
        <pc:spChg chg="add mod">
          <ac:chgData name="Người dùng Khách" userId="" providerId="Windows Live" clId="Web-{D96443A8-E36B-46D3-A66B-976DA0E9F4DE}" dt="2025-04-02T01:19:03.956" v="125" actId="1076"/>
          <ac:spMkLst>
            <pc:docMk/>
            <pc:sldMk cId="3620564386" sldId="1878"/>
            <ac:spMk id="4" creationId="{97576A1E-60BF-6267-BC28-948DA2840F08}"/>
          </ac:spMkLst>
        </pc:spChg>
        <pc:picChg chg="add mod">
          <ac:chgData name="Người dùng Khách" userId="" providerId="Windows Live" clId="Web-{D96443A8-E36B-46D3-A66B-976DA0E9F4DE}" dt="2025-04-02T01:18:38.549" v="115" actId="14100"/>
          <ac:picMkLst>
            <pc:docMk/>
            <pc:sldMk cId="3620564386" sldId="1878"/>
            <ac:picMk id="2" creationId="{940F789F-0ED4-E922-DE2F-792DA3EBA9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EB3AC8-260B-BBEA-5638-B2EC5AE1A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293B5-4A86-17A4-9934-A0FABDBCAD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F1982-CC34-4AF4-AB16-B62DE43FEA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3CB98-C05C-4FB2-4530-ADE43AAE2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6C12-F822-65F3-8EB3-1024B37AF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E5CCE-9B83-43DE-86D6-C357632D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53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00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01EEB7-20A7-C83C-96F0-640073CC73D8}"/>
              </a:ext>
            </a:extLst>
          </p:cNvPr>
          <p:cNvSpPr/>
          <p:nvPr userDrawn="1"/>
        </p:nvSpPr>
        <p:spPr>
          <a:xfrm>
            <a:off x="7430526" y="659638"/>
            <a:ext cx="2392389" cy="1261581"/>
          </a:xfrm>
          <a:custGeom>
            <a:avLst/>
            <a:gdLst>
              <a:gd name="connsiteX0" fmla="*/ 951062 w 2012111"/>
              <a:gd name="connsiteY0" fmla="*/ 1061049 h 1061049"/>
              <a:gd name="connsiteX1" fmla="*/ 2012111 w 2012111"/>
              <a:gd name="connsiteY1" fmla="*/ 0 h 1061049"/>
              <a:gd name="connsiteX2" fmla="*/ 1061049 w 2012111"/>
              <a:gd name="connsiteY2" fmla="*/ 0 h 1061049"/>
              <a:gd name="connsiteX3" fmla="*/ 0 w 2012111"/>
              <a:gd name="connsiteY3" fmla="*/ 1061049 h 106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111" h="1061049">
                <a:moveTo>
                  <a:pt x="951062" y="1061049"/>
                </a:moveTo>
                <a:lnTo>
                  <a:pt x="2012111" y="0"/>
                </a:lnTo>
                <a:lnTo>
                  <a:pt x="1061049" y="0"/>
                </a:lnTo>
                <a:lnTo>
                  <a:pt x="0" y="106104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CD04170-DDD8-58C6-3CBC-5025BD4E4CCB}"/>
              </a:ext>
            </a:extLst>
          </p:cNvPr>
          <p:cNvSpPr/>
          <p:nvPr userDrawn="1"/>
        </p:nvSpPr>
        <p:spPr>
          <a:xfrm>
            <a:off x="6900380" y="3993085"/>
            <a:ext cx="2392389" cy="1261580"/>
          </a:xfrm>
          <a:custGeom>
            <a:avLst/>
            <a:gdLst>
              <a:gd name="connsiteX0" fmla="*/ 951062 w 2012111"/>
              <a:gd name="connsiteY0" fmla="*/ 1061049 h 1061048"/>
              <a:gd name="connsiteX1" fmla="*/ 2012111 w 2012111"/>
              <a:gd name="connsiteY1" fmla="*/ 0 h 1061048"/>
              <a:gd name="connsiteX2" fmla="*/ 1061049 w 2012111"/>
              <a:gd name="connsiteY2" fmla="*/ 0 h 1061048"/>
              <a:gd name="connsiteX3" fmla="*/ 0 w 2012111"/>
              <a:gd name="connsiteY3" fmla="*/ 1061049 h 10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111" h="1061048">
                <a:moveTo>
                  <a:pt x="951062" y="1061049"/>
                </a:moveTo>
                <a:lnTo>
                  <a:pt x="2012111" y="0"/>
                </a:lnTo>
                <a:lnTo>
                  <a:pt x="1061049" y="0"/>
                </a:lnTo>
                <a:lnTo>
                  <a:pt x="0" y="106104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F1644C2-08D0-E5D8-A466-D939AF3520B4}"/>
              </a:ext>
            </a:extLst>
          </p:cNvPr>
          <p:cNvSpPr/>
          <p:nvPr userDrawn="1"/>
        </p:nvSpPr>
        <p:spPr>
          <a:xfrm>
            <a:off x="4734921" y="4615541"/>
            <a:ext cx="1232093" cy="650022"/>
          </a:xfrm>
          <a:custGeom>
            <a:avLst/>
            <a:gdLst>
              <a:gd name="connsiteX0" fmla="*/ 490088 w 1036248"/>
              <a:gd name="connsiteY0" fmla="*/ 546699 h 546699"/>
              <a:gd name="connsiteX1" fmla="*/ 1036248 w 1036248"/>
              <a:gd name="connsiteY1" fmla="*/ 0 h 546699"/>
              <a:gd name="connsiteX2" fmla="*/ 546699 w 1036248"/>
              <a:gd name="connsiteY2" fmla="*/ 0 h 546699"/>
              <a:gd name="connsiteX3" fmla="*/ 0 w 1036248"/>
              <a:gd name="connsiteY3" fmla="*/ 546699 h 54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248" h="546699">
                <a:moveTo>
                  <a:pt x="490088" y="546699"/>
                </a:moveTo>
                <a:lnTo>
                  <a:pt x="1036248" y="0"/>
                </a:lnTo>
                <a:lnTo>
                  <a:pt x="546699" y="0"/>
                </a:lnTo>
                <a:lnTo>
                  <a:pt x="0" y="54669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D8FAE1F-864E-84F9-D4BF-7BE298D88D88}"/>
              </a:ext>
            </a:extLst>
          </p:cNvPr>
          <p:cNvSpPr/>
          <p:nvPr userDrawn="1"/>
        </p:nvSpPr>
        <p:spPr>
          <a:xfrm>
            <a:off x="1716869" y="4414253"/>
            <a:ext cx="2434057" cy="393602"/>
          </a:xfrm>
          <a:custGeom>
            <a:avLst/>
            <a:gdLst>
              <a:gd name="connsiteX0" fmla="*/ 1716117 w 2047156"/>
              <a:gd name="connsiteY0" fmla="*/ 331039 h 331038"/>
              <a:gd name="connsiteX1" fmla="*/ 2047156 w 2047156"/>
              <a:gd name="connsiteY1" fmla="*/ 0 h 331038"/>
              <a:gd name="connsiteX2" fmla="*/ 331039 w 2047156"/>
              <a:gd name="connsiteY2" fmla="*/ 0 h 331038"/>
              <a:gd name="connsiteX3" fmla="*/ 0 w 2047156"/>
              <a:gd name="connsiteY3" fmla="*/ 331039 h 33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156" h="331038">
                <a:moveTo>
                  <a:pt x="1716117" y="331039"/>
                </a:moveTo>
                <a:lnTo>
                  <a:pt x="2047156" y="0"/>
                </a:lnTo>
                <a:lnTo>
                  <a:pt x="331039" y="0"/>
                </a:lnTo>
                <a:lnTo>
                  <a:pt x="0" y="33103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9B8F56-5F2B-A41C-0363-7D3230C25E96}"/>
              </a:ext>
            </a:extLst>
          </p:cNvPr>
          <p:cNvSpPr/>
          <p:nvPr userDrawn="1"/>
        </p:nvSpPr>
        <p:spPr>
          <a:xfrm>
            <a:off x="5518922" y="5123892"/>
            <a:ext cx="2875098" cy="465400"/>
          </a:xfrm>
          <a:custGeom>
            <a:avLst/>
            <a:gdLst>
              <a:gd name="connsiteX0" fmla="*/ 2027208 w 2418092"/>
              <a:gd name="connsiteY0" fmla="*/ 391424 h 391423"/>
              <a:gd name="connsiteX1" fmla="*/ 2418092 w 2418092"/>
              <a:gd name="connsiteY1" fmla="*/ 0 h 391423"/>
              <a:gd name="connsiteX2" fmla="*/ 391424 w 2418092"/>
              <a:gd name="connsiteY2" fmla="*/ 0 h 391423"/>
              <a:gd name="connsiteX3" fmla="*/ 0 w 2418092"/>
              <a:gd name="connsiteY3" fmla="*/ 391424 h 39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092" h="391423">
                <a:moveTo>
                  <a:pt x="2027208" y="391424"/>
                </a:moveTo>
                <a:lnTo>
                  <a:pt x="2418092" y="0"/>
                </a:lnTo>
                <a:lnTo>
                  <a:pt x="391424" y="0"/>
                </a:lnTo>
                <a:lnTo>
                  <a:pt x="0" y="39142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072C6F4-CDCA-AC93-3D36-53A3BF70DEBA}"/>
              </a:ext>
            </a:extLst>
          </p:cNvPr>
          <p:cNvSpPr/>
          <p:nvPr userDrawn="1"/>
        </p:nvSpPr>
        <p:spPr>
          <a:xfrm>
            <a:off x="1464297" y="4205272"/>
            <a:ext cx="2021864" cy="1530180"/>
          </a:xfrm>
          <a:custGeom>
            <a:avLst/>
            <a:gdLst>
              <a:gd name="connsiteX0" fmla="*/ 413529 w 1700482"/>
              <a:gd name="connsiteY0" fmla="*/ 1286953 h 1286953"/>
              <a:gd name="connsiteX1" fmla="*/ 1700482 w 1700482"/>
              <a:gd name="connsiteY1" fmla="*/ 0 h 1286953"/>
              <a:gd name="connsiteX2" fmla="*/ 1286953 w 1700482"/>
              <a:gd name="connsiteY2" fmla="*/ 0 h 1286953"/>
              <a:gd name="connsiteX3" fmla="*/ 0 w 1700482"/>
              <a:gd name="connsiteY3" fmla="*/ 1286953 h 12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482" h="1286953">
                <a:moveTo>
                  <a:pt x="413529" y="1286953"/>
                </a:moveTo>
                <a:lnTo>
                  <a:pt x="1700482" y="0"/>
                </a:lnTo>
                <a:lnTo>
                  <a:pt x="1286953" y="0"/>
                </a:lnTo>
                <a:lnTo>
                  <a:pt x="0" y="1286953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1890312-BDCA-6349-6A27-0B39EB165E47}"/>
              </a:ext>
            </a:extLst>
          </p:cNvPr>
          <p:cNvSpPr/>
          <p:nvPr userDrawn="1"/>
        </p:nvSpPr>
        <p:spPr>
          <a:xfrm>
            <a:off x="3588087" y="2949459"/>
            <a:ext cx="2723169" cy="2231486"/>
          </a:xfrm>
          <a:custGeom>
            <a:avLst/>
            <a:gdLst>
              <a:gd name="connsiteX0" fmla="*/ 414068 w 2290313"/>
              <a:gd name="connsiteY0" fmla="*/ 1876785 h 1876784"/>
              <a:gd name="connsiteX1" fmla="*/ 2290314 w 2290313"/>
              <a:gd name="connsiteY1" fmla="*/ 0 h 1876784"/>
              <a:gd name="connsiteX2" fmla="*/ 1876245 w 2290313"/>
              <a:gd name="connsiteY2" fmla="*/ 0 h 1876784"/>
              <a:gd name="connsiteX3" fmla="*/ 0 w 2290313"/>
              <a:gd name="connsiteY3" fmla="*/ 1876785 h 18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313" h="1876784">
                <a:moveTo>
                  <a:pt x="414068" y="1876785"/>
                </a:moveTo>
                <a:lnTo>
                  <a:pt x="2290314" y="0"/>
                </a:lnTo>
                <a:lnTo>
                  <a:pt x="1876245" y="0"/>
                </a:lnTo>
                <a:lnTo>
                  <a:pt x="0" y="1876785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C3F52A0-CD1E-466B-88C3-0648C655C04E}"/>
              </a:ext>
            </a:extLst>
          </p:cNvPr>
          <p:cNvSpPr/>
          <p:nvPr userDrawn="1"/>
        </p:nvSpPr>
        <p:spPr>
          <a:xfrm>
            <a:off x="5445201" y="3715510"/>
            <a:ext cx="2723169" cy="2230845"/>
          </a:xfrm>
          <a:custGeom>
            <a:avLst/>
            <a:gdLst>
              <a:gd name="connsiteX0" fmla="*/ 414068 w 2290313"/>
              <a:gd name="connsiteY0" fmla="*/ 1876245 h 1876245"/>
              <a:gd name="connsiteX1" fmla="*/ 2290313 w 2290313"/>
              <a:gd name="connsiteY1" fmla="*/ 0 h 1876245"/>
              <a:gd name="connsiteX2" fmla="*/ 1876246 w 2290313"/>
              <a:gd name="connsiteY2" fmla="*/ 0 h 1876245"/>
              <a:gd name="connsiteX3" fmla="*/ 0 w 2290313"/>
              <a:gd name="connsiteY3" fmla="*/ 1876245 h 187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0313" h="1876245">
                <a:moveTo>
                  <a:pt x="414068" y="1876245"/>
                </a:moveTo>
                <a:lnTo>
                  <a:pt x="2290313" y="0"/>
                </a:lnTo>
                <a:lnTo>
                  <a:pt x="1876246" y="0"/>
                </a:lnTo>
                <a:lnTo>
                  <a:pt x="0" y="1876245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F27B8F-5730-AF0B-371E-55F9595C24C2}"/>
              </a:ext>
            </a:extLst>
          </p:cNvPr>
          <p:cNvSpPr/>
          <p:nvPr userDrawn="1"/>
        </p:nvSpPr>
        <p:spPr>
          <a:xfrm>
            <a:off x="8758776" y="1784035"/>
            <a:ext cx="2054556" cy="1562873"/>
          </a:xfrm>
          <a:custGeom>
            <a:avLst/>
            <a:gdLst>
              <a:gd name="connsiteX0" fmla="*/ 414068 w 1727978"/>
              <a:gd name="connsiteY0" fmla="*/ 1314450 h 1314449"/>
              <a:gd name="connsiteX1" fmla="*/ 1727979 w 1727978"/>
              <a:gd name="connsiteY1" fmla="*/ 0 h 1314449"/>
              <a:gd name="connsiteX2" fmla="*/ 1314450 w 1727978"/>
              <a:gd name="connsiteY2" fmla="*/ 0 h 1314449"/>
              <a:gd name="connsiteX3" fmla="*/ 0 w 1727978"/>
              <a:gd name="connsiteY3" fmla="*/ 1314450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978" h="1314449">
                <a:moveTo>
                  <a:pt x="414068" y="1314450"/>
                </a:moveTo>
                <a:lnTo>
                  <a:pt x="1727979" y="0"/>
                </a:lnTo>
                <a:lnTo>
                  <a:pt x="1314450" y="0"/>
                </a:lnTo>
                <a:lnTo>
                  <a:pt x="0" y="1314450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60277F-07E1-8500-BC8E-F005E1C7F726}"/>
              </a:ext>
            </a:extLst>
          </p:cNvPr>
          <p:cNvSpPr/>
          <p:nvPr userDrawn="1"/>
        </p:nvSpPr>
        <p:spPr>
          <a:xfrm>
            <a:off x="1735460" y="5355952"/>
            <a:ext cx="1277607" cy="852592"/>
          </a:xfrm>
          <a:custGeom>
            <a:avLst/>
            <a:gdLst>
              <a:gd name="connsiteX0" fmla="*/ 357457 w 1074527"/>
              <a:gd name="connsiteY0" fmla="*/ 717071 h 717070"/>
              <a:gd name="connsiteX1" fmla="*/ 1074528 w 1074527"/>
              <a:gd name="connsiteY1" fmla="*/ 0 h 717070"/>
              <a:gd name="connsiteX2" fmla="*/ 717071 w 1074527"/>
              <a:gd name="connsiteY2" fmla="*/ 0 h 717070"/>
              <a:gd name="connsiteX3" fmla="*/ 0 w 1074527"/>
              <a:gd name="connsiteY3" fmla="*/ 717071 h 71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527" h="717070">
                <a:moveTo>
                  <a:pt x="357457" y="717071"/>
                </a:moveTo>
                <a:lnTo>
                  <a:pt x="1074528" y="0"/>
                </a:lnTo>
                <a:lnTo>
                  <a:pt x="717071" y="0"/>
                </a:lnTo>
                <a:lnTo>
                  <a:pt x="0" y="717071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AD8058-BFAA-0CA3-A7FE-5525AB7A6BA5}"/>
              </a:ext>
            </a:extLst>
          </p:cNvPr>
          <p:cNvSpPr/>
          <p:nvPr userDrawn="1"/>
        </p:nvSpPr>
        <p:spPr>
          <a:xfrm>
            <a:off x="4595814" y="3436656"/>
            <a:ext cx="2141098" cy="1716084"/>
          </a:xfrm>
          <a:custGeom>
            <a:avLst/>
            <a:gdLst>
              <a:gd name="connsiteX0" fmla="*/ 357457 w 1800764"/>
              <a:gd name="connsiteY0" fmla="*/ 1443307 h 1443307"/>
              <a:gd name="connsiteX1" fmla="*/ 1800765 w 1800764"/>
              <a:gd name="connsiteY1" fmla="*/ 0 h 1443307"/>
              <a:gd name="connsiteX2" fmla="*/ 1443307 w 1800764"/>
              <a:gd name="connsiteY2" fmla="*/ 0 h 1443307"/>
              <a:gd name="connsiteX3" fmla="*/ 0 w 1800764"/>
              <a:gd name="connsiteY3" fmla="*/ 1443307 h 14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764" h="1443307">
                <a:moveTo>
                  <a:pt x="357457" y="1443307"/>
                </a:moveTo>
                <a:lnTo>
                  <a:pt x="1800765" y="0"/>
                </a:lnTo>
                <a:lnTo>
                  <a:pt x="1443307" y="0"/>
                </a:lnTo>
                <a:lnTo>
                  <a:pt x="0" y="1443307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9E2D7FC-50C0-A84B-1A93-79F49AC87DA4}"/>
              </a:ext>
            </a:extLst>
          </p:cNvPr>
          <p:cNvSpPr/>
          <p:nvPr userDrawn="1"/>
        </p:nvSpPr>
        <p:spPr>
          <a:xfrm>
            <a:off x="7644636" y="4534128"/>
            <a:ext cx="2141098" cy="1716725"/>
          </a:xfrm>
          <a:custGeom>
            <a:avLst/>
            <a:gdLst>
              <a:gd name="connsiteX0" fmla="*/ 357457 w 1800764"/>
              <a:gd name="connsiteY0" fmla="*/ 1443846 h 1443846"/>
              <a:gd name="connsiteX1" fmla="*/ 1800764 w 1800764"/>
              <a:gd name="connsiteY1" fmla="*/ 0 h 1443846"/>
              <a:gd name="connsiteX2" fmla="*/ 1443307 w 1800764"/>
              <a:gd name="connsiteY2" fmla="*/ 0 h 1443846"/>
              <a:gd name="connsiteX3" fmla="*/ 0 w 1800764"/>
              <a:gd name="connsiteY3" fmla="*/ 1443846 h 144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764" h="1443846">
                <a:moveTo>
                  <a:pt x="357457" y="1443846"/>
                </a:moveTo>
                <a:lnTo>
                  <a:pt x="1800764" y="0"/>
                </a:lnTo>
                <a:lnTo>
                  <a:pt x="1443307" y="0"/>
                </a:lnTo>
                <a:lnTo>
                  <a:pt x="0" y="1443846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0EE9445-9EA8-2A83-514F-3477A45724A7}"/>
              </a:ext>
            </a:extLst>
          </p:cNvPr>
          <p:cNvSpPr/>
          <p:nvPr userDrawn="1"/>
        </p:nvSpPr>
        <p:spPr>
          <a:xfrm>
            <a:off x="2164962" y="5199536"/>
            <a:ext cx="1229528" cy="804514"/>
          </a:xfrm>
          <a:custGeom>
            <a:avLst/>
            <a:gdLst>
              <a:gd name="connsiteX0" fmla="*/ 357457 w 1034091"/>
              <a:gd name="connsiteY0" fmla="*/ 676634 h 676634"/>
              <a:gd name="connsiteX1" fmla="*/ 1034092 w 1034091"/>
              <a:gd name="connsiteY1" fmla="*/ 0 h 676634"/>
              <a:gd name="connsiteX2" fmla="*/ 677174 w 1034091"/>
              <a:gd name="connsiteY2" fmla="*/ 0 h 676634"/>
              <a:gd name="connsiteX3" fmla="*/ 0 w 1034091"/>
              <a:gd name="connsiteY3" fmla="*/ 676634 h 67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91" h="676634">
                <a:moveTo>
                  <a:pt x="357457" y="676634"/>
                </a:moveTo>
                <a:lnTo>
                  <a:pt x="1034092" y="0"/>
                </a:lnTo>
                <a:lnTo>
                  <a:pt x="677174" y="0"/>
                </a:lnTo>
                <a:lnTo>
                  <a:pt x="0" y="67663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7D9C040-B310-3E14-36CA-7D923F69E914}"/>
              </a:ext>
            </a:extLst>
          </p:cNvPr>
          <p:cNvSpPr/>
          <p:nvPr userDrawn="1"/>
        </p:nvSpPr>
        <p:spPr>
          <a:xfrm>
            <a:off x="6257408" y="2593677"/>
            <a:ext cx="1691083" cy="1128884"/>
          </a:xfrm>
          <a:custGeom>
            <a:avLst/>
            <a:gdLst>
              <a:gd name="connsiteX0" fmla="*/ 472835 w 1422280"/>
              <a:gd name="connsiteY0" fmla="*/ 949445 h 949444"/>
              <a:gd name="connsiteX1" fmla="*/ 1422280 w 1422280"/>
              <a:gd name="connsiteY1" fmla="*/ 0 h 949444"/>
              <a:gd name="connsiteX2" fmla="*/ 949445 w 1422280"/>
              <a:gd name="connsiteY2" fmla="*/ 0 h 949444"/>
              <a:gd name="connsiteX3" fmla="*/ 0 w 1422280"/>
              <a:gd name="connsiteY3" fmla="*/ 949445 h 94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280" h="949444">
                <a:moveTo>
                  <a:pt x="472835" y="949445"/>
                </a:moveTo>
                <a:lnTo>
                  <a:pt x="1422280" y="0"/>
                </a:lnTo>
                <a:lnTo>
                  <a:pt x="949445" y="0"/>
                </a:lnTo>
                <a:lnTo>
                  <a:pt x="0" y="949445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E381A1D-1569-990E-6541-FEA84964AF51}"/>
              </a:ext>
            </a:extLst>
          </p:cNvPr>
          <p:cNvSpPr/>
          <p:nvPr userDrawn="1"/>
        </p:nvSpPr>
        <p:spPr>
          <a:xfrm>
            <a:off x="6826018" y="2386619"/>
            <a:ext cx="1628260" cy="1065420"/>
          </a:xfrm>
          <a:custGeom>
            <a:avLst/>
            <a:gdLst>
              <a:gd name="connsiteX0" fmla="*/ 473375 w 1369443"/>
              <a:gd name="connsiteY0" fmla="*/ 896069 h 896068"/>
              <a:gd name="connsiteX1" fmla="*/ 1369443 w 1369443"/>
              <a:gd name="connsiteY1" fmla="*/ 0 h 896068"/>
              <a:gd name="connsiteX2" fmla="*/ 896069 w 1369443"/>
              <a:gd name="connsiteY2" fmla="*/ 0 h 896068"/>
              <a:gd name="connsiteX3" fmla="*/ 0 w 1369443"/>
              <a:gd name="connsiteY3" fmla="*/ 896069 h 89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443" h="896068">
                <a:moveTo>
                  <a:pt x="473375" y="896069"/>
                </a:moveTo>
                <a:lnTo>
                  <a:pt x="1369443" y="0"/>
                </a:lnTo>
                <a:lnTo>
                  <a:pt x="896069" y="0"/>
                </a:lnTo>
                <a:lnTo>
                  <a:pt x="0" y="89606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0F49C9B-FF9E-8371-F49D-B91F662F9311}"/>
              </a:ext>
            </a:extLst>
          </p:cNvPr>
          <p:cNvSpPr/>
          <p:nvPr userDrawn="1"/>
        </p:nvSpPr>
        <p:spPr>
          <a:xfrm>
            <a:off x="4761845" y="641046"/>
            <a:ext cx="1691083" cy="1128884"/>
          </a:xfrm>
          <a:custGeom>
            <a:avLst/>
            <a:gdLst>
              <a:gd name="connsiteX0" fmla="*/ 472835 w 1422280"/>
              <a:gd name="connsiteY0" fmla="*/ 949445 h 949444"/>
              <a:gd name="connsiteX1" fmla="*/ 1422280 w 1422280"/>
              <a:gd name="connsiteY1" fmla="*/ 0 h 949444"/>
              <a:gd name="connsiteX2" fmla="*/ 949445 w 1422280"/>
              <a:gd name="connsiteY2" fmla="*/ 0 h 949444"/>
              <a:gd name="connsiteX3" fmla="*/ 0 w 1422280"/>
              <a:gd name="connsiteY3" fmla="*/ 949445 h 94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280" h="949444">
                <a:moveTo>
                  <a:pt x="472835" y="949445"/>
                </a:moveTo>
                <a:lnTo>
                  <a:pt x="1422280" y="0"/>
                </a:lnTo>
                <a:lnTo>
                  <a:pt x="949445" y="0"/>
                </a:lnTo>
                <a:lnTo>
                  <a:pt x="0" y="949445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1EFDE6E-E137-523C-4C99-1F65CEE7AD22}"/>
              </a:ext>
            </a:extLst>
          </p:cNvPr>
          <p:cNvSpPr/>
          <p:nvPr userDrawn="1"/>
        </p:nvSpPr>
        <p:spPr>
          <a:xfrm>
            <a:off x="5262503" y="501940"/>
            <a:ext cx="1628260" cy="1065420"/>
          </a:xfrm>
          <a:custGeom>
            <a:avLst/>
            <a:gdLst>
              <a:gd name="connsiteX0" fmla="*/ 473374 w 1369443"/>
              <a:gd name="connsiteY0" fmla="*/ 896069 h 896068"/>
              <a:gd name="connsiteX1" fmla="*/ 1369444 w 1369443"/>
              <a:gd name="connsiteY1" fmla="*/ 0 h 896068"/>
              <a:gd name="connsiteX2" fmla="*/ 896069 w 1369443"/>
              <a:gd name="connsiteY2" fmla="*/ 0 h 896068"/>
              <a:gd name="connsiteX3" fmla="*/ 0 w 1369443"/>
              <a:gd name="connsiteY3" fmla="*/ 896069 h 89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443" h="896068">
                <a:moveTo>
                  <a:pt x="473374" y="896069"/>
                </a:moveTo>
                <a:lnTo>
                  <a:pt x="1369444" y="0"/>
                </a:lnTo>
                <a:lnTo>
                  <a:pt x="896069" y="0"/>
                </a:lnTo>
                <a:lnTo>
                  <a:pt x="0" y="89606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20A91CC-63DF-610D-F162-FB53FCB19492}"/>
              </a:ext>
            </a:extLst>
          </p:cNvPr>
          <p:cNvSpPr/>
          <p:nvPr userDrawn="1"/>
        </p:nvSpPr>
        <p:spPr>
          <a:xfrm>
            <a:off x="4243878" y="3096260"/>
            <a:ext cx="1229528" cy="804514"/>
          </a:xfrm>
          <a:custGeom>
            <a:avLst/>
            <a:gdLst>
              <a:gd name="connsiteX0" fmla="*/ 357457 w 1034091"/>
              <a:gd name="connsiteY0" fmla="*/ 676634 h 676634"/>
              <a:gd name="connsiteX1" fmla="*/ 1034091 w 1034091"/>
              <a:gd name="connsiteY1" fmla="*/ 0 h 676634"/>
              <a:gd name="connsiteX2" fmla="*/ 676634 w 1034091"/>
              <a:gd name="connsiteY2" fmla="*/ 0 h 676634"/>
              <a:gd name="connsiteX3" fmla="*/ 0 w 1034091"/>
              <a:gd name="connsiteY3" fmla="*/ 676634 h 67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91" h="676634">
                <a:moveTo>
                  <a:pt x="357457" y="676634"/>
                </a:moveTo>
                <a:lnTo>
                  <a:pt x="1034091" y="0"/>
                </a:lnTo>
                <a:lnTo>
                  <a:pt x="676634" y="0"/>
                </a:lnTo>
                <a:lnTo>
                  <a:pt x="0" y="67663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D68103E-B7E6-B5AE-2761-F4729C516C43}"/>
              </a:ext>
            </a:extLst>
          </p:cNvPr>
          <p:cNvSpPr/>
          <p:nvPr userDrawn="1"/>
        </p:nvSpPr>
        <p:spPr>
          <a:xfrm>
            <a:off x="7490784" y="832721"/>
            <a:ext cx="1229528" cy="804514"/>
          </a:xfrm>
          <a:custGeom>
            <a:avLst/>
            <a:gdLst>
              <a:gd name="connsiteX0" fmla="*/ 356918 w 1034091"/>
              <a:gd name="connsiteY0" fmla="*/ 676634 h 676634"/>
              <a:gd name="connsiteX1" fmla="*/ 1034091 w 1034091"/>
              <a:gd name="connsiteY1" fmla="*/ 0 h 676634"/>
              <a:gd name="connsiteX2" fmla="*/ 676634 w 1034091"/>
              <a:gd name="connsiteY2" fmla="*/ 0 h 676634"/>
              <a:gd name="connsiteX3" fmla="*/ 0 w 1034091"/>
              <a:gd name="connsiteY3" fmla="*/ 676634 h 67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91" h="676634">
                <a:moveTo>
                  <a:pt x="356918" y="676634"/>
                </a:moveTo>
                <a:lnTo>
                  <a:pt x="1034091" y="0"/>
                </a:lnTo>
                <a:lnTo>
                  <a:pt x="676634" y="0"/>
                </a:lnTo>
                <a:lnTo>
                  <a:pt x="0" y="67663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5490DBC-C150-58BE-6285-94FB80847F73}"/>
              </a:ext>
            </a:extLst>
          </p:cNvPr>
          <p:cNvSpPr/>
          <p:nvPr userDrawn="1"/>
        </p:nvSpPr>
        <p:spPr>
          <a:xfrm>
            <a:off x="8406842" y="3853336"/>
            <a:ext cx="1229528" cy="804514"/>
          </a:xfrm>
          <a:custGeom>
            <a:avLst/>
            <a:gdLst>
              <a:gd name="connsiteX0" fmla="*/ 357457 w 1034091"/>
              <a:gd name="connsiteY0" fmla="*/ 676634 h 676634"/>
              <a:gd name="connsiteX1" fmla="*/ 1034091 w 1034091"/>
              <a:gd name="connsiteY1" fmla="*/ 0 h 676634"/>
              <a:gd name="connsiteX2" fmla="*/ 676634 w 1034091"/>
              <a:gd name="connsiteY2" fmla="*/ 0 h 676634"/>
              <a:gd name="connsiteX3" fmla="*/ 0 w 1034091"/>
              <a:gd name="connsiteY3" fmla="*/ 676634 h 67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91" h="676634">
                <a:moveTo>
                  <a:pt x="357457" y="676634"/>
                </a:moveTo>
                <a:lnTo>
                  <a:pt x="1034091" y="0"/>
                </a:lnTo>
                <a:lnTo>
                  <a:pt x="676634" y="0"/>
                </a:lnTo>
                <a:lnTo>
                  <a:pt x="0" y="67663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FE2ACC-8CB0-C7CF-E942-77FEB0D86D59}"/>
              </a:ext>
            </a:extLst>
          </p:cNvPr>
          <p:cNvSpPr/>
          <p:nvPr userDrawn="1"/>
        </p:nvSpPr>
        <p:spPr>
          <a:xfrm>
            <a:off x="3600908" y="3268060"/>
            <a:ext cx="2514829" cy="2262256"/>
          </a:xfrm>
          <a:custGeom>
            <a:avLst/>
            <a:gdLst>
              <a:gd name="connsiteX0" fmla="*/ 212426 w 2115089"/>
              <a:gd name="connsiteY0" fmla="*/ 1902664 h 1902663"/>
              <a:gd name="connsiteX1" fmla="*/ 2115090 w 2115089"/>
              <a:gd name="connsiteY1" fmla="*/ 0 h 1902663"/>
              <a:gd name="connsiteX2" fmla="*/ 1903203 w 2115089"/>
              <a:gd name="connsiteY2" fmla="*/ 0 h 1902663"/>
              <a:gd name="connsiteX3" fmla="*/ 0 w 2115089"/>
              <a:gd name="connsiteY3" fmla="*/ 1902664 h 190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89" h="1902663">
                <a:moveTo>
                  <a:pt x="212426" y="1902664"/>
                </a:moveTo>
                <a:lnTo>
                  <a:pt x="2115090" y="0"/>
                </a:lnTo>
                <a:lnTo>
                  <a:pt x="1903203" y="0"/>
                </a:lnTo>
                <a:lnTo>
                  <a:pt x="0" y="190266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2D468EE-A321-D8DB-5B04-5E9802151E49}"/>
              </a:ext>
            </a:extLst>
          </p:cNvPr>
          <p:cNvSpPr/>
          <p:nvPr userDrawn="1"/>
        </p:nvSpPr>
        <p:spPr>
          <a:xfrm>
            <a:off x="6165098" y="2803301"/>
            <a:ext cx="2514829" cy="2262256"/>
          </a:xfrm>
          <a:custGeom>
            <a:avLst/>
            <a:gdLst>
              <a:gd name="connsiteX0" fmla="*/ 211887 w 2115089"/>
              <a:gd name="connsiteY0" fmla="*/ 1902664 h 1902663"/>
              <a:gd name="connsiteX1" fmla="*/ 2115090 w 2115089"/>
              <a:gd name="connsiteY1" fmla="*/ 0 h 1902663"/>
              <a:gd name="connsiteX2" fmla="*/ 1902664 w 2115089"/>
              <a:gd name="connsiteY2" fmla="*/ 0 h 1902663"/>
              <a:gd name="connsiteX3" fmla="*/ 0 w 2115089"/>
              <a:gd name="connsiteY3" fmla="*/ 1902664 h 190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89" h="1902663">
                <a:moveTo>
                  <a:pt x="211887" y="1902664"/>
                </a:moveTo>
                <a:lnTo>
                  <a:pt x="2115090" y="0"/>
                </a:lnTo>
                <a:lnTo>
                  <a:pt x="1902664" y="0"/>
                </a:lnTo>
                <a:lnTo>
                  <a:pt x="0" y="1902664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E251F6-9F34-04DB-C17E-A20D0F621379}"/>
              </a:ext>
            </a:extLst>
          </p:cNvPr>
          <p:cNvSpPr/>
          <p:nvPr userDrawn="1"/>
        </p:nvSpPr>
        <p:spPr>
          <a:xfrm>
            <a:off x="8858138" y="1239785"/>
            <a:ext cx="1846216" cy="1594285"/>
          </a:xfrm>
          <a:custGeom>
            <a:avLst/>
            <a:gdLst>
              <a:gd name="connsiteX0" fmla="*/ 211887 w 1552754"/>
              <a:gd name="connsiteY0" fmla="*/ 1340869 h 1340868"/>
              <a:gd name="connsiteX1" fmla="*/ 1552755 w 1552754"/>
              <a:gd name="connsiteY1" fmla="*/ 0 h 1340868"/>
              <a:gd name="connsiteX2" fmla="*/ 1340330 w 1552754"/>
              <a:gd name="connsiteY2" fmla="*/ 0 h 1340868"/>
              <a:gd name="connsiteX3" fmla="*/ 0 w 1552754"/>
              <a:gd name="connsiteY3" fmla="*/ 1340869 h 13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754" h="1340868">
                <a:moveTo>
                  <a:pt x="211887" y="1340869"/>
                </a:moveTo>
                <a:lnTo>
                  <a:pt x="1552755" y="0"/>
                </a:lnTo>
                <a:lnTo>
                  <a:pt x="1340330" y="0"/>
                </a:lnTo>
                <a:lnTo>
                  <a:pt x="0" y="134086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59FF184-2E6F-B12B-19B6-AF97BE9C6D48}"/>
              </a:ext>
            </a:extLst>
          </p:cNvPr>
          <p:cNvSpPr/>
          <p:nvPr userDrawn="1"/>
        </p:nvSpPr>
        <p:spPr>
          <a:xfrm>
            <a:off x="8928012" y="4197579"/>
            <a:ext cx="1846216" cy="1594285"/>
          </a:xfrm>
          <a:custGeom>
            <a:avLst/>
            <a:gdLst>
              <a:gd name="connsiteX0" fmla="*/ 212426 w 1552754"/>
              <a:gd name="connsiteY0" fmla="*/ 1340869 h 1340868"/>
              <a:gd name="connsiteX1" fmla="*/ 1552755 w 1552754"/>
              <a:gd name="connsiteY1" fmla="*/ 0 h 1340868"/>
              <a:gd name="connsiteX2" fmla="*/ 1340869 w 1552754"/>
              <a:gd name="connsiteY2" fmla="*/ 0 h 1340868"/>
              <a:gd name="connsiteX3" fmla="*/ 0 w 1552754"/>
              <a:gd name="connsiteY3" fmla="*/ 1340869 h 13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754" h="1340868">
                <a:moveTo>
                  <a:pt x="212426" y="1340869"/>
                </a:moveTo>
                <a:lnTo>
                  <a:pt x="1552755" y="0"/>
                </a:lnTo>
                <a:lnTo>
                  <a:pt x="1340869" y="0"/>
                </a:lnTo>
                <a:lnTo>
                  <a:pt x="0" y="134086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6E3A6DC-6049-1A2B-90FF-52D9C846E821}"/>
              </a:ext>
            </a:extLst>
          </p:cNvPr>
          <p:cNvSpPr/>
          <p:nvPr userDrawn="1"/>
        </p:nvSpPr>
        <p:spPr>
          <a:xfrm>
            <a:off x="7760665" y="4779650"/>
            <a:ext cx="1894295" cy="1641722"/>
          </a:xfrm>
          <a:custGeom>
            <a:avLst/>
            <a:gdLst>
              <a:gd name="connsiteX0" fmla="*/ 212426 w 1593191"/>
              <a:gd name="connsiteY0" fmla="*/ 1380766 h 1380765"/>
              <a:gd name="connsiteX1" fmla="*/ 1593191 w 1593191"/>
              <a:gd name="connsiteY1" fmla="*/ 0 h 1380765"/>
              <a:gd name="connsiteX2" fmla="*/ 1381304 w 1593191"/>
              <a:gd name="connsiteY2" fmla="*/ 0 h 1380765"/>
              <a:gd name="connsiteX3" fmla="*/ 0 w 1593191"/>
              <a:gd name="connsiteY3" fmla="*/ 1380766 h 138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3191" h="1380765">
                <a:moveTo>
                  <a:pt x="212426" y="1380766"/>
                </a:moveTo>
                <a:lnTo>
                  <a:pt x="1593191" y="0"/>
                </a:lnTo>
                <a:lnTo>
                  <a:pt x="1381304" y="0"/>
                </a:lnTo>
                <a:lnTo>
                  <a:pt x="0" y="1380766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C213641-6273-3BE6-C4B5-D9116CB148B6}"/>
              </a:ext>
            </a:extLst>
          </p:cNvPr>
          <p:cNvSpPr/>
          <p:nvPr userDrawn="1"/>
        </p:nvSpPr>
        <p:spPr>
          <a:xfrm>
            <a:off x="3788094" y="851951"/>
            <a:ext cx="1089780" cy="665407"/>
          </a:xfrm>
          <a:custGeom>
            <a:avLst/>
            <a:gdLst>
              <a:gd name="connsiteX0" fmla="*/ 356918 w 916556"/>
              <a:gd name="connsiteY0" fmla="*/ 559639 h 559638"/>
              <a:gd name="connsiteX1" fmla="*/ 916557 w 916556"/>
              <a:gd name="connsiteY1" fmla="*/ 0 h 559638"/>
              <a:gd name="connsiteX2" fmla="*/ 559100 w 916556"/>
              <a:gd name="connsiteY2" fmla="*/ 0 h 559638"/>
              <a:gd name="connsiteX3" fmla="*/ 0 w 916556"/>
              <a:gd name="connsiteY3" fmla="*/ 559639 h 55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556" h="559638">
                <a:moveTo>
                  <a:pt x="356918" y="559639"/>
                </a:moveTo>
                <a:lnTo>
                  <a:pt x="916557" y="0"/>
                </a:lnTo>
                <a:lnTo>
                  <a:pt x="559100" y="0"/>
                </a:lnTo>
                <a:lnTo>
                  <a:pt x="0" y="559639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9DDF112-6720-B9B5-881B-F053DE2F6CD1}"/>
              </a:ext>
            </a:extLst>
          </p:cNvPr>
          <p:cNvSpPr/>
          <p:nvPr userDrawn="1"/>
        </p:nvSpPr>
        <p:spPr>
          <a:xfrm>
            <a:off x="3904123" y="1097473"/>
            <a:ext cx="842977" cy="590404"/>
          </a:xfrm>
          <a:custGeom>
            <a:avLst/>
            <a:gdLst>
              <a:gd name="connsiteX0" fmla="*/ 212425 w 708983"/>
              <a:gd name="connsiteY0" fmla="*/ 496558 h 496557"/>
              <a:gd name="connsiteX1" fmla="*/ 708984 w 708983"/>
              <a:gd name="connsiteY1" fmla="*/ 0 h 496557"/>
              <a:gd name="connsiteX2" fmla="*/ 497097 w 708983"/>
              <a:gd name="connsiteY2" fmla="*/ 0 h 496557"/>
              <a:gd name="connsiteX3" fmla="*/ 0 w 708983"/>
              <a:gd name="connsiteY3" fmla="*/ 496558 h 49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983" h="496557">
                <a:moveTo>
                  <a:pt x="212425" y="496558"/>
                </a:moveTo>
                <a:lnTo>
                  <a:pt x="708984" y="0"/>
                </a:lnTo>
                <a:lnTo>
                  <a:pt x="497097" y="0"/>
                </a:lnTo>
                <a:lnTo>
                  <a:pt x="0" y="496558"/>
                </a:lnTo>
                <a:close/>
              </a:path>
            </a:pathLst>
          </a:custGeom>
          <a:solidFill>
            <a:srgbClr val="2A4D7C">
              <a:alpha val="30000"/>
            </a:srgbClr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9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A65EB62D-2DA9-2141-BBB7-21C1E768A556}"/>
              </a:ext>
            </a:extLst>
          </p:cNvPr>
          <p:cNvSpPr txBox="1"/>
          <p:nvPr userDrawn="1"/>
        </p:nvSpPr>
        <p:spPr>
          <a:xfrm>
            <a:off x="0" y="-27349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7A29390E-9891-94A9-A10F-DB5F874B142E}"/>
              </a:ext>
            </a:extLst>
          </p:cNvPr>
          <p:cNvPicPr>
            <a:picLocks noChangeAspect="1"/>
          </p:cNvPicPr>
          <p:nvPr userDrawn="1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92075"/>
            <a:ext cx="12192000" cy="701044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8717EC1-09D6-96D4-35B3-305B46485A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aphic 2">
            <a:extLst>
              <a:ext uri="{FF2B5EF4-FFF2-40B4-BE49-F238E27FC236}">
                <a16:creationId xmlns:a16="http://schemas.microsoft.com/office/drawing/2014/main" id="{6965B700-142C-2C12-5625-ACC8B3AD3EA9}"/>
              </a:ext>
            </a:extLst>
          </p:cNvPr>
          <p:cNvGrpSpPr/>
          <p:nvPr/>
        </p:nvGrpSpPr>
        <p:grpSpPr>
          <a:xfrm>
            <a:off x="6022145" y="2827613"/>
            <a:ext cx="5123390" cy="2325079"/>
            <a:chOff x="5119058" y="2125333"/>
            <a:chExt cx="4309011" cy="19555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E21B09-8A8E-F818-7A63-8B7D3D8B4D99}"/>
                </a:ext>
              </a:extLst>
            </p:cNvPr>
            <p:cNvSpPr/>
            <p:nvPr/>
          </p:nvSpPr>
          <p:spPr>
            <a:xfrm>
              <a:off x="6541338" y="3914235"/>
              <a:ext cx="2539400" cy="166597"/>
            </a:xfrm>
            <a:custGeom>
              <a:avLst/>
              <a:gdLst>
                <a:gd name="connsiteX0" fmla="*/ 2372803 w 2539400"/>
                <a:gd name="connsiteY0" fmla="*/ 166598 h 166597"/>
                <a:gd name="connsiteX1" fmla="*/ 1269701 w 2539400"/>
                <a:gd name="connsiteY1" fmla="*/ 166598 h 166597"/>
                <a:gd name="connsiteX2" fmla="*/ 166598 w 2539400"/>
                <a:gd name="connsiteY2" fmla="*/ 166598 h 166597"/>
                <a:gd name="connsiteX3" fmla="*/ 0 w 2539400"/>
                <a:gd name="connsiteY3" fmla="*/ 0 h 166597"/>
                <a:gd name="connsiteX4" fmla="*/ 0 w 2539400"/>
                <a:gd name="connsiteY4" fmla="*/ 0 h 166597"/>
                <a:gd name="connsiteX5" fmla="*/ 2539401 w 2539400"/>
                <a:gd name="connsiteY5" fmla="*/ 0 h 166597"/>
                <a:gd name="connsiteX6" fmla="*/ 2539401 w 2539400"/>
                <a:gd name="connsiteY6" fmla="*/ 0 h 166597"/>
                <a:gd name="connsiteX7" fmla="*/ 2372803 w 2539400"/>
                <a:gd name="connsiteY7" fmla="*/ 166598 h 16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9400" h="166597">
                  <a:moveTo>
                    <a:pt x="2372803" y="166598"/>
                  </a:moveTo>
                  <a:lnTo>
                    <a:pt x="1269701" y="166598"/>
                  </a:lnTo>
                  <a:lnTo>
                    <a:pt x="166598" y="166598"/>
                  </a:lnTo>
                  <a:cubicBezTo>
                    <a:pt x="74942" y="166598"/>
                    <a:pt x="0" y="92195"/>
                    <a:pt x="0" y="0"/>
                  </a:cubicBezTo>
                  <a:lnTo>
                    <a:pt x="0" y="0"/>
                  </a:lnTo>
                  <a:lnTo>
                    <a:pt x="2539401" y="0"/>
                  </a:lnTo>
                  <a:lnTo>
                    <a:pt x="2539401" y="0"/>
                  </a:lnTo>
                  <a:cubicBezTo>
                    <a:pt x="2539401" y="92195"/>
                    <a:pt x="2464999" y="166598"/>
                    <a:pt x="2372803" y="166598"/>
                  </a:cubicBez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FA0E0DCD-7CF3-D142-FF22-9F00CE86D839}"/>
                </a:ext>
              </a:extLst>
            </p:cNvPr>
            <p:cNvGrpSpPr/>
            <p:nvPr/>
          </p:nvGrpSpPr>
          <p:grpSpPr>
            <a:xfrm>
              <a:off x="5119058" y="3914235"/>
              <a:ext cx="2925972" cy="166597"/>
              <a:chOff x="5119058" y="3914235"/>
              <a:chExt cx="2925972" cy="16659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6670F5-DD54-AFEA-042C-C266B6891B47}"/>
                  </a:ext>
                </a:extLst>
              </p:cNvPr>
              <p:cNvSpPr/>
              <p:nvPr/>
            </p:nvSpPr>
            <p:spPr>
              <a:xfrm>
                <a:off x="5119058" y="3914235"/>
                <a:ext cx="2925972" cy="166597"/>
              </a:xfrm>
              <a:custGeom>
                <a:avLst/>
                <a:gdLst>
                  <a:gd name="connsiteX0" fmla="*/ 2759914 w 2925972"/>
                  <a:gd name="connsiteY0" fmla="*/ 166598 h 166597"/>
                  <a:gd name="connsiteX1" fmla="*/ 1656272 w 2925972"/>
                  <a:gd name="connsiteY1" fmla="*/ 166598 h 166597"/>
                  <a:gd name="connsiteX2" fmla="*/ 166598 w 2925972"/>
                  <a:gd name="connsiteY2" fmla="*/ 166598 h 166597"/>
                  <a:gd name="connsiteX3" fmla="*/ 0 w 2925972"/>
                  <a:gd name="connsiteY3" fmla="*/ 0 h 166597"/>
                  <a:gd name="connsiteX4" fmla="*/ 0 w 2925972"/>
                  <a:gd name="connsiteY4" fmla="*/ 0 h 166597"/>
                  <a:gd name="connsiteX5" fmla="*/ 2925972 w 2925972"/>
                  <a:gd name="connsiteY5" fmla="*/ 0 h 166597"/>
                  <a:gd name="connsiteX6" fmla="*/ 2925972 w 2925972"/>
                  <a:gd name="connsiteY6" fmla="*/ 0 h 166597"/>
                  <a:gd name="connsiteX7" fmla="*/ 2759914 w 2925972"/>
                  <a:gd name="connsiteY7" fmla="*/ 166598 h 166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5972" h="166597">
                    <a:moveTo>
                      <a:pt x="2759914" y="166598"/>
                    </a:moveTo>
                    <a:lnTo>
                      <a:pt x="1656272" y="166598"/>
                    </a:lnTo>
                    <a:lnTo>
                      <a:pt x="166598" y="166598"/>
                    </a:lnTo>
                    <a:cubicBezTo>
                      <a:pt x="74942" y="166598"/>
                      <a:pt x="0" y="92195"/>
                      <a:pt x="0" y="0"/>
                    </a:cubicBezTo>
                    <a:lnTo>
                      <a:pt x="0" y="0"/>
                    </a:lnTo>
                    <a:lnTo>
                      <a:pt x="2925972" y="0"/>
                    </a:lnTo>
                    <a:lnTo>
                      <a:pt x="2925972" y="0"/>
                    </a:lnTo>
                    <a:cubicBezTo>
                      <a:pt x="2925972" y="92195"/>
                      <a:pt x="2851569" y="166598"/>
                      <a:pt x="2759914" y="166598"/>
                    </a:cubicBezTo>
                    <a:close/>
                  </a:path>
                </a:pathLst>
              </a:custGeom>
              <a:solidFill>
                <a:srgbClr val="57A0C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E9C917-97D4-E95D-7C89-896245587C2C}"/>
                  </a:ext>
                </a:extLst>
              </p:cNvPr>
              <p:cNvSpPr/>
              <p:nvPr/>
            </p:nvSpPr>
            <p:spPr>
              <a:xfrm>
                <a:off x="6314356" y="3914235"/>
                <a:ext cx="536994" cy="83029"/>
              </a:xfrm>
              <a:custGeom>
                <a:avLst/>
                <a:gdLst>
                  <a:gd name="connsiteX0" fmla="*/ 452887 w 536994"/>
                  <a:gd name="connsiteY0" fmla="*/ 83029 h 83029"/>
                  <a:gd name="connsiteX1" fmla="*/ 267958 w 536994"/>
                  <a:gd name="connsiteY1" fmla="*/ 83029 h 83029"/>
                  <a:gd name="connsiteX2" fmla="*/ 83029 w 536994"/>
                  <a:gd name="connsiteY2" fmla="*/ 83029 h 83029"/>
                  <a:gd name="connsiteX3" fmla="*/ 0 w 536994"/>
                  <a:gd name="connsiteY3" fmla="*/ 0 h 83029"/>
                  <a:gd name="connsiteX4" fmla="*/ 0 w 536994"/>
                  <a:gd name="connsiteY4" fmla="*/ 0 h 83029"/>
                  <a:gd name="connsiteX5" fmla="*/ 536994 w 536994"/>
                  <a:gd name="connsiteY5" fmla="*/ 0 h 83029"/>
                  <a:gd name="connsiteX6" fmla="*/ 536994 w 536994"/>
                  <a:gd name="connsiteY6" fmla="*/ 0 h 83029"/>
                  <a:gd name="connsiteX7" fmla="*/ 452887 w 536994"/>
                  <a:gd name="connsiteY7" fmla="*/ 83029 h 8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994" h="83029">
                    <a:moveTo>
                      <a:pt x="452887" y="83029"/>
                    </a:moveTo>
                    <a:lnTo>
                      <a:pt x="267958" y="83029"/>
                    </a:lnTo>
                    <a:lnTo>
                      <a:pt x="83029" y="83029"/>
                    </a:lnTo>
                    <a:cubicBezTo>
                      <a:pt x="37202" y="83029"/>
                      <a:pt x="0" y="45828"/>
                      <a:pt x="0" y="0"/>
                    </a:cubicBezTo>
                    <a:lnTo>
                      <a:pt x="0" y="0"/>
                    </a:lnTo>
                    <a:lnTo>
                      <a:pt x="536994" y="0"/>
                    </a:lnTo>
                    <a:lnTo>
                      <a:pt x="536994" y="0"/>
                    </a:lnTo>
                    <a:cubicBezTo>
                      <a:pt x="535916" y="45828"/>
                      <a:pt x="498715" y="83029"/>
                      <a:pt x="452887" y="83029"/>
                    </a:cubicBezTo>
                    <a:close/>
                  </a:path>
                </a:pathLst>
              </a:custGeom>
              <a:solidFill>
                <a:srgbClr val="4883B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CC204FE-22A1-BE3E-446B-7EDE55B16F2F}"/>
                </a:ext>
              </a:extLst>
            </p:cNvPr>
            <p:cNvSpPr/>
            <p:nvPr/>
          </p:nvSpPr>
          <p:spPr>
            <a:xfrm>
              <a:off x="6541338" y="2125333"/>
              <a:ext cx="2886731" cy="1788902"/>
            </a:xfrm>
            <a:custGeom>
              <a:avLst/>
              <a:gdLst>
                <a:gd name="connsiteX0" fmla="*/ 2824073 w 2886731"/>
                <a:gd name="connsiteY0" fmla="*/ 0 h 1788902"/>
                <a:gd name="connsiteX1" fmla="*/ 412450 w 2886731"/>
                <a:gd name="connsiteY1" fmla="*/ 0 h 1788902"/>
                <a:gd name="connsiteX2" fmla="*/ 350987 w 2886731"/>
                <a:gd name="connsiteY2" fmla="*/ 50141 h 1788902"/>
                <a:gd name="connsiteX3" fmla="*/ 0 w 2886731"/>
                <a:gd name="connsiteY3" fmla="*/ 1788903 h 1788902"/>
                <a:gd name="connsiteX4" fmla="*/ 2539401 w 2886731"/>
                <a:gd name="connsiteY4" fmla="*/ 1788903 h 1788902"/>
                <a:gd name="connsiteX5" fmla="*/ 2885536 w 2886731"/>
                <a:gd name="connsiteY5" fmla="*/ 74942 h 1788902"/>
                <a:gd name="connsiteX6" fmla="*/ 2824073 w 2886731"/>
                <a:gd name="connsiteY6" fmla="*/ 0 h 17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731" h="1788902">
                  <a:moveTo>
                    <a:pt x="2824073" y="0"/>
                  </a:moveTo>
                  <a:lnTo>
                    <a:pt x="412450" y="0"/>
                  </a:lnTo>
                  <a:cubicBezTo>
                    <a:pt x="382797" y="0"/>
                    <a:pt x="356918" y="21027"/>
                    <a:pt x="350987" y="50141"/>
                  </a:cubicBezTo>
                  <a:lnTo>
                    <a:pt x="0" y="1788903"/>
                  </a:lnTo>
                  <a:lnTo>
                    <a:pt x="2539401" y="1788903"/>
                  </a:lnTo>
                  <a:lnTo>
                    <a:pt x="2885536" y="74942"/>
                  </a:lnTo>
                  <a:cubicBezTo>
                    <a:pt x="2893084" y="36123"/>
                    <a:pt x="2863970" y="0"/>
                    <a:pt x="2824073" y="0"/>
                  </a:cubicBez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317A183-11BF-4F0D-656B-C0E042DBE992}"/>
                </a:ext>
              </a:extLst>
            </p:cNvPr>
            <p:cNvSpPr/>
            <p:nvPr/>
          </p:nvSpPr>
          <p:spPr>
            <a:xfrm>
              <a:off x="6428116" y="2125333"/>
              <a:ext cx="2886731" cy="1788902"/>
            </a:xfrm>
            <a:custGeom>
              <a:avLst/>
              <a:gdLst>
                <a:gd name="connsiteX0" fmla="*/ 2824073 w 2886731"/>
                <a:gd name="connsiteY0" fmla="*/ 0 h 1788902"/>
                <a:gd name="connsiteX1" fmla="*/ 412450 w 2886731"/>
                <a:gd name="connsiteY1" fmla="*/ 0 h 1788902"/>
                <a:gd name="connsiteX2" fmla="*/ 350987 w 2886731"/>
                <a:gd name="connsiteY2" fmla="*/ 50141 h 1788902"/>
                <a:gd name="connsiteX3" fmla="*/ 0 w 2886731"/>
                <a:gd name="connsiteY3" fmla="*/ 1788903 h 1788902"/>
                <a:gd name="connsiteX4" fmla="*/ 2539401 w 2886731"/>
                <a:gd name="connsiteY4" fmla="*/ 1788903 h 1788902"/>
                <a:gd name="connsiteX5" fmla="*/ 2885536 w 2886731"/>
                <a:gd name="connsiteY5" fmla="*/ 74942 h 1788902"/>
                <a:gd name="connsiteX6" fmla="*/ 2824073 w 2886731"/>
                <a:gd name="connsiteY6" fmla="*/ 0 h 17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731" h="1788902">
                  <a:moveTo>
                    <a:pt x="2824073" y="0"/>
                  </a:moveTo>
                  <a:lnTo>
                    <a:pt x="412450" y="0"/>
                  </a:lnTo>
                  <a:cubicBezTo>
                    <a:pt x="382797" y="0"/>
                    <a:pt x="356918" y="21027"/>
                    <a:pt x="350987" y="50141"/>
                  </a:cubicBezTo>
                  <a:lnTo>
                    <a:pt x="0" y="1788903"/>
                  </a:lnTo>
                  <a:lnTo>
                    <a:pt x="2539401" y="1788903"/>
                  </a:lnTo>
                  <a:lnTo>
                    <a:pt x="2885536" y="74942"/>
                  </a:lnTo>
                  <a:cubicBezTo>
                    <a:pt x="2893084" y="36123"/>
                    <a:pt x="2863970" y="0"/>
                    <a:pt x="2824073" y="0"/>
                  </a:cubicBez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4B0F86-D1AE-4482-C9B7-2AB33EC16AAF}"/>
                </a:ext>
              </a:extLst>
            </p:cNvPr>
            <p:cNvSpPr/>
            <p:nvPr/>
          </p:nvSpPr>
          <p:spPr>
            <a:xfrm>
              <a:off x="6489041" y="2175474"/>
              <a:ext cx="2775839" cy="1689159"/>
            </a:xfrm>
            <a:custGeom>
              <a:avLst/>
              <a:gdLst>
                <a:gd name="connsiteX0" fmla="*/ 0 w 2775839"/>
                <a:gd name="connsiteY0" fmla="*/ 1689160 h 1689159"/>
                <a:gd name="connsiteX1" fmla="*/ 339126 w 2775839"/>
                <a:gd name="connsiteY1" fmla="*/ 10244 h 1689159"/>
                <a:gd name="connsiteX2" fmla="*/ 351526 w 2775839"/>
                <a:gd name="connsiteY2" fmla="*/ 0 h 1689159"/>
                <a:gd name="connsiteX3" fmla="*/ 2763149 w 2775839"/>
                <a:gd name="connsiteY3" fmla="*/ 0 h 1689159"/>
                <a:gd name="connsiteX4" fmla="*/ 2772853 w 2775839"/>
                <a:gd name="connsiteY4" fmla="*/ 4852 h 1689159"/>
                <a:gd name="connsiteX5" fmla="*/ 2775549 w 2775839"/>
                <a:gd name="connsiteY5" fmla="*/ 15635 h 1689159"/>
                <a:gd name="connsiteX6" fmla="*/ 2437501 w 2775839"/>
                <a:gd name="connsiteY6" fmla="*/ 1689160 h 1689159"/>
                <a:gd name="connsiteX7" fmla="*/ 0 w 2775839"/>
                <a:gd name="connsiteY7" fmla="*/ 1689160 h 168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5839" h="1689159">
                  <a:moveTo>
                    <a:pt x="0" y="1689160"/>
                  </a:moveTo>
                  <a:lnTo>
                    <a:pt x="339126" y="10244"/>
                  </a:lnTo>
                  <a:cubicBezTo>
                    <a:pt x="340204" y="4313"/>
                    <a:pt x="345596" y="0"/>
                    <a:pt x="351526" y="0"/>
                  </a:cubicBezTo>
                  <a:lnTo>
                    <a:pt x="2763149" y="0"/>
                  </a:lnTo>
                  <a:cubicBezTo>
                    <a:pt x="2768001" y="0"/>
                    <a:pt x="2771236" y="2696"/>
                    <a:pt x="2772853" y="4852"/>
                  </a:cubicBezTo>
                  <a:cubicBezTo>
                    <a:pt x="2774471" y="7009"/>
                    <a:pt x="2776627" y="10244"/>
                    <a:pt x="2775549" y="15635"/>
                  </a:cubicBezTo>
                  <a:lnTo>
                    <a:pt x="2437501" y="1689160"/>
                  </a:lnTo>
                  <a:lnTo>
                    <a:pt x="0" y="1689160"/>
                  </a:lnTo>
                  <a:close/>
                </a:path>
              </a:pathLst>
            </a:custGeom>
            <a:solidFill>
              <a:srgbClr val="2A4D7C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AB6755-5577-18F4-ACCE-33AAA60421BB}"/>
                </a:ext>
              </a:extLst>
            </p:cNvPr>
            <p:cNvSpPr/>
            <p:nvPr/>
          </p:nvSpPr>
          <p:spPr>
            <a:xfrm>
              <a:off x="6641620" y="2300017"/>
              <a:ext cx="2473624" cy="1439532"/>
            </a:xfrm>
            <a:custGeom>
              <a:avLst/>
              <a:gdLst>
                <a:gd name="connsiteX0" fmla="*/ 0 w 2473624"/>
                <a:gd name="connsiteY0" fmla="*/ 1439533 h 1439532"/>
                <a:gd name="connsiteX1" fmla="*/ 290603 w 2473624"/>
                <a:gd name="connsiteY1" fmla="*/ 0 h 1439532"/>
                <a:gd name="connsiteX2" fmla="*/ 2473625 w 2473624"/>
                <a:gd name="connsiteY2" fmla="*/ 0 h 1439532"/>
                <a:gd name="connsiteX3" fmla="*/ 2183022 w 2473624"/>
                <a:gd name="connsiteY3" fmla="*/ 1439533 h 143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3624" h="1439532">
                  <a:moveTo>
                    <a:pt x="0" y="1439533"/>
                  </a:moveTo>
                  <a:lnTo>
                    <a:pt x="290603" y="0"/>
                  </a:lnTo>
                  <a:lnTo>
                    <a:pt x="2473625" y="0"/>
                  </a:lnTo>
                  <a:lnTo>
                    <a:pt x="2183022" y="1439533"/>
                  </a:lnTo>
                  <a:close/>
                </a:path>
              </a:pathLst>
            </a:custGeom>
            <a:solidFill>
              <a:srgbClr val="93EEEA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aphic 2">
              <a:extLst>
                <a:ext uri="{FF2B5EF4-FFF2-40B4-BE49-F238E27FC236}">
                  <a16:creationId xmlns:a16="http://schemas.microsoft.com/office/drawing/2014/main" id="{0A0F096F-B76C-B906-E870-CA8FFEBC40EB}"/>
                </a:ext>
              </a:extLst>
            </p:cNvPr>
            <p:cNvGrpSpPr/>
            <p:nvPr/>
          </p:nvGrpSpPr>
          <p:grpSpPr>
            <a:xfrm>
              <a:off x="6722789" y="2358785"/>
              <a:ext cx="2311286" cy="1321458"/>
              <a:chOff x="6722789" y="2358785"/>
              <a:chExt cx="2311286" cy="132145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656CA43-A94C-ECB8-5BCF-F78D147A310F}"/>
                  </a:ext>
                </a:extLst>
              </p:cNvPr>
              <p:cNvSpPr/>
              <p:nvPr/>
            </p:nvSpPr>
            <p:spPr>
              <a:xfrm>
                <a:off x="7630720" y="2790106"/>
                <a:ext cx="524540" cy="160127"/>
              </a:xfrm>
              <a:custGeom>
                <a:avLst/>
                <a:gdLst>
                  <a:gd name="connsiteX0" fmla="*/ 39062 w 524540"/>
                  <a:gd name="connsiteY0" fmla="*/ 160128 h 160127"/>
                  <a:gd name="connsiteX1" fmla="*/ 460677 w 524540"/>
                  <a:gd name="connsiteY1" fmla="*/ 160128 h 160127"/>
                  <a:gd name="connsiteX2" fmla="*/ 508662 w 524540"/>
                  <a:gd name="connsiteY2" fmla="*/ 120770 h 160127"/>
                  <a:gd name="connsiteX3" fmla="*/ 523758 w 524540"/>
                  <a:gd name="connsiteY3" fmla="*/ 46906 h 160127"/>
                  <a:gd name="connsiteX4" fmla="*/ 485478 w 524540"/>
                  <a:gd name="connsiteY4" fmla="*/ 0 h 160127"/>
                  <a:gd name="connsiteX5" fmla="*/ 63862 w 524540"/>
                  <a:gd name="connsiteY5" fmla="*/ 0 h 160127"/>
                  <a:gd name="connsiteX6" fmla="*/ 15878 w 524540"/>
                  <a:gd name="connsiteY6" fmla="*/ 39358 h 160127"/>
                  <a:gd name="connsiteX7" fmla="*/ 782 w 524540"/>
                  <a:gd name="connsiteY7" fmla="*/ 113222 h 160127"/>
                  <a:gd name="connsiteX8" fmla="*/ 39062 w 524540"/>
                  <a:gd name="connsiteY8" fmla="*/ 160128 h 16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4540" h="160127">
                    <a:moveTo>
                      <a:pt x="39062" y="160128"/>
                    </a:moveTo>
                    <a:lnTo>
                      <a:pt x="460677" y="160128"/>
                    </a:lnTo>
                    <a:cubicBezTo>
                      <a:pt x="483861" y="160128"/>
                      <a:pt x="504349" y="143414"/>
                      <a:pt x="508662" y="120770"/>
                    </a:cubicBezTo>
                    <a:lnTo>
                      <a:pt x="523758" y="46906"/>
                    </a:lnTo>
                    <a:cubicBezTo>
                      <a:pt x="528610" y="22644"/>
                      <a:pt x="510280" y="0"/>
                      <a:pt x="485478" y="0"/>
                    </a:cubicBezTo>
                    <a:lnTo>
                      <a:pt x="63862" y="0"/>
                    </a:lnTo>
                    <a:cubicBezTo>
                      <a:pt x="40679" y="0"/>
                      <a:pt x="20191" y="16714"/>
                      <a:pt x="15878" y="39358"/>
                    </a:cubicBezTo>
                    <a:lnTo>
                      <a:pt x="782" y="113222"/>
                    </a:lnTo>
                    <a:cubicBezTo>
                      <a:pt x="-4070" y="137483"/>
                      <a:pt x="14261" y="160128"/>
                      <a:pt x="39062" y="160128"/>
                    </a:cubicBezTo>
                    <a:close/>
                  </a:path>
                </a:pathLst>
              </a:custGeom>
              <a:solidFill>
                <a:srgbClr val="CCF8F9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867D6B0-1777-D6C2-84FF-7DFCF979A31B}"/>
                  </a:ext>
                </a:extLst>
              </p:cNvPr>
              <p:cNvSpPr/>
              <p:nvPr/>
            </p:nvSpPr>
            <p:spPr>
              <a:xfrm>
                <a:off x="7531911" y="3033802"/>
                <a:ext cx="574285" cy="407058"/>
              </a:xfrm>
              <a:custGeom>
                <a:avLst/>
                <a:gdLst>
                  <a:gd name="connsiteX0" fmla="*/ 39205 w 574285"/>
                  <a:gd name="connsiteY0" fmla="*/ 407059 h 407058"/>
                  <a:gd name="connsiteX1" fmla="*/ 460821 w 574285"/>
                  <a:gd name="connsiteY1" fmla="*/ 407059 h 407058"/>
                  <a:gd name="connsiteX2" fmla="*/ 508805 w 574285"/>
                  <a:gd name="connsiteY2" fmla="*/ 367701 h 407058"/>
                  <a:gd name="connsiteX3" fmla="*/ 573504 w 574285"/>
                  <a:gd name="connsiteY3" fmla="*/ 46906 h 407058"/>
                  <a:gd name="connsiteX4" fmla="*/ 535224 w 574285"/>
                  <a:gd name="connsiteY4" fmla="*/ 0 h 407058"/>
                  <a:gd name="connsiteX5" fmla="*/ 113608 w 574285"/>
                  <a:gd name="connsiteY5" fmla="*/ 0 h 407058"/>
                  <a:gd name="connsiteX6" fmla="*/ 65624 w 574285"/>
                  <a:gd name="connsiteY6" fmla="*/ 39358 h 407058"/>
                  <a:gd name="connsiteX7" fmla="*/ 925 w 574285"/>
                  <a:gd name="connsiteY7" fmla="*/ 360153 h 407058"/>
                  <a:gd name="connsiteX8" fmla="*/ 39205 w 574285"/>
                  <a:gd name="connsiteY8" fmla="*/ 407059 h 40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285" h="407058">
                    <a:moveTo>
                      <a:pt x="39205" y="407059"/>
                    </a:moveTo>
                    <a:lnTo>
                      <a:pt x="460821" y="407059"/>
                    </a:lnTo>
                    <a:cubicBezTo>
                      <a:pt x="484005" y="407059"/>
                      <a:pt x="504493" y="390345"/>
                      <a:pt x="508805" y="367701"/>
                    </a:cubicBezTo>
                    <a:lnTo>
                      <a:pt x="573504" y="46906"/>
                    </a:lnTo>
                    <a:cubicBezTo>
                      <a:pt x="578356" y="22644"/>
                      <a:pt x="560025" y="0"/>
                      <a:pt x="535224" y="0"/>
                    </a:cubicBezTo>
                    <a:lnTo>
                      <a:pt x="113608" y="0"/>
                    </a:lnTo>
                    <a:cubicBezTo>
                      <a:pt x="90424" y="0"/>
                      <a:pt x="69937" y="16714"/>
                      <a:pt x="65624" y="39358"/>
                    </a:cubicBezTo>
                    <a:lnTo>
                      <a:pt x="925" y="360153"/>
                    </a:lnTo>
                    <a:cubicBezTo>
                      <a:pt x="-4466" y="384415"/>
                      <a:pt x="14404" y="407059"/>
                      <a:pt x="39205" y="407059"/>
                    </a:cubicBezTo>
                    <a:close/>
                  </a:path>
                </a:pathLst>
              </a:custGeom>
              <a:solidFill>
                <a:srgbClr val="70CDCB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E296F73-7006-F656-B265-E44716FC2650}"/>
                  </a:ext>
                </a:extLst>
              </p:cNvPr>
              <p:cNvSpPr/>
              <p:nvPr/>
            </p:nvSpPr>
            <p:spPr>
              <a:xfrm>
                <a:off x="6770774" y="3033802"/>
                <a:ext cx="699907" cy="407058"/>
              </a:xfrm>
              <a:custGeom>
                <a:avLst/>
                <a:gdLst>
                  <a:gd name="connsiteX0" fmla="*/ 660702 w 699907"/>
                  <a:gd name="connsiteY0" fmla="*/ 0 h 407058"/>
                  <a:gd name="connsiteX1" fmla="*/ 113464 w 699907"/>
                  <a:gd name="connsiteY1" fmla="*/ 0 h 407058"/>
                  <a:gd name="connsiteX2" fmla="*/ 65480 w 699907"/>
                  <a:gd name="connsiteY2" fmla="*/ 39358 h 407058"/>
                  <a:gd name="connsiteX3" fmla="*/ 782 w 699907"/>
                  <a:gd name="connsiteY3" fmla="*/ 360153 h 407058"/>
                  <a:gd name="connsiteX4" fmla="*/ 39062 w 699907"/>
                  <a:gd name="connsiteY4" fmla="*/ 407059 h 407058"/>
                  <a:gd name="connsiteX5" fmla="*/ 586300 w 699907"/>
                  <a:gd name="connsiteY5" fmla="*/ 407059 h 407058"/>
                  <a:gd name="connsiteX6" fmla="*/ 634284 w 699907"/>
                  <a:gd name="connsiteY6" fmla="*/ 367701 h 407058"/>
                  <a:gd name="connsiteX7" fmla="*/ 698983 w 699907"/>
                  <a:gd name="connsiteY7" fmla="*/ 46906 h 407058"/>
                  <a:gd name="connsiteX8" fmla="*/ 660702 w 699907"/>
                  <a:gd name="connsiteY8" fmla="*/ 0 h 40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9907" h="407058">
                    <a:moveTo>
                      <a:pt x="660702" y="0"/>
                    </a:moveTo>
                    <a:lnTo>
                      <a:pt x="113464" y="0"/>
                    </a:lnTo>
                    <a:cubicBezTo>
                      <a:pt x="90281" y="0"/>
                      <a:pt x="69793" y="16714"/>
                      <a:pt x="65480" y="39358"/>
                    </a:cubicBezTo>
                    <a:lnTo>
                      <a:pt x="782" y="360153"/>
                    </a:lnTo>
                    <a:cubicBezTo>
                      <a:pt x="-4070" y="384415"/>
                      <a:pt x="14261" y="407059"/>
                      <a:pt x="39062" y="407059"/>
                    </a:cubicBezTo>
                    <a:lnTo>
                      <a:pt x="586300" y="407059"/>
                    </a:lnTo>
                    <a:cubicBezTo>
                      <a:pt x="609483" y="407059"/>
                      <a:pt x="629971" y="390345"/>
                      <a:pt x="634284" y="367701"/>
                    </a:cubicBezTo>
                    <a:lnTo>
                      <a:pt x="698983" y="46906"/>
                    </a:lnTo>
                    <a:cubicBezTo>
                      <a:pt x="704374" y="22644"/>
                      <a:pt x="685504" y="0"/>
                      <a:pt x="660702" y="0"/>
                    </a:cubicBezTo>
                    <a:close/>
                  </a:path>
                </a:pathLst>
              </a:custGeom>
              <a:solidFill>
                <a:srgbClr val="70CDCB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08D0386-06F7-8D00-1DCC-C8970707AE5B}"/>
                  </a:ext>
                </a:extLst>
              </p:cNvPr>
              <p:cNvSpPr/>
              <p:nvPr/>
            </p:nvSpPr>
            <p:spPr>
              <a:xfrm>
                <a:off x="8167031" y="3033802"/>
                <a:ext cx="731178" cy="407058"/>
              </a:xfrm>
              <a:custGeom>
                <a:avLst/>
                <a:gdLst>
                  <a:gd name="connsiteX0" fmla="*/ 39205 w 731178"/>
                  <a:gd name="connsiteY0" fmla="*/ 407059 h 407058"/>
                  <a:gd name="connsiteX1" fmla="*/ 617714 w 731178"/>
                  <a:gd name="connsiteY1" fmla="*/ 407059 h 407058"/>
                  <a:gd name="connsiteX2" fmla="*/ 665698 w 731178"/>
                  <a:gd name="connsiteY2" fmla="*/ 367701 h 407058"/>
                  <a:gd name="connsiteX3" fmla="*/ 730396 w 731178"/>
                  <a:gd name="connsiteY3" fmla="*/ 46906 h 407058"/>
                  <a:gd name="connsiteX4" fmla="*/ 692117 w 731178"/>
                  <a:gd name="connsiteY4" fmla="*/ 0 h 407058"/>
                  <a:gd name="connsiteX5" fmla="*/ 113607 w 731178"/>
                  <a:gd name="connsiteY5" fmla="*/ 0 h 407058"/>
                  <a:gd name="connsiteX6" fmla="*/ 65624 w 731178"/>
                  <a:gd name="connsiteY6" fmla="*/ 39358 h 407058"/>
                  <a:gd name="connsiteX7" fmla="*/ 925 w 731178"/>
                  <a:gd name="connsiteY7" fmla="*/ 360153 h 407058"/>
                  <a:gd name="connsiteX8" fmla="*/ 39205 w 731178"/>
                  <a:gd name="connsiteY8" fmla="*/ 407059 h 40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178" h="407058">
                    <a:moveTo>
                      <a:pt x="39205" y="407059"/>
                    </a:moveTo>
                    <a:lnTo>
                      <a:pt x="617714" y="407059"/>
                    </a:lnTo>
                    <a:cubicBezTo>
                      <a:pt x="640897" y="407059"/>
                      <a:pt x="661385" y="390345"/>
                      <a:pt x="665698" y="367701"/>
                    </a:cubicBezTo>
                    <a:lnTo>
                      <a:pt x="730396" y="46906"/>
                    </a:lnTo>
                    <a:cubicBezTo>
                      <a:pt x="735249" y="22644"/>
                      <a:pt x="716918" y="0"/>
                      <a:pt x="692117" y="0"/>
                    </a:cubicBezTo>
                    <a:lnTo>
                      <a:pt x="113607" y="0"/>
                    </a:lnTo>
                    <a:cubicBezTo>
                      <a:pt x="90424" y="0"/>
                      <a:pt x="69936" y="16714"/>
                      <a:pt x="65624" y="39358"/>
                    </a:cubicBezTo>
                    <a:lnTo>
                      <a:pt x="925" y="360153"/>
                    </a:lnTo>
                    <a:cubicBezTo>
                      <a:pt x="-4466" y="384415"/>
                      <a:pt x="14404" y="407059"/>
                      <a:pt x="39205" y="407059"/>
                    </a:cubicBezTo>
                    <a:close/>
                  </a:path>
                </a:pathLst>
              </a:custGeom>
              <a:solidFill>
                <a:srgbClr val="70CDCB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4763FBE-7A2F-3A0F-6E5B-2D9C48251651}"/>
                  </a:ext>
                </a:extLst>
              </p:cNvPr>
              <p:cNvSpPr/>
              <p:nvPr/>
            </p:nvSpPr>
            <p:spPr>
              <a:xfrm>
                <a:off x="8265839" y="2790106"/>
                <a:ext cx="681433" cy="160127"/>
              </a:xfrm>
              <a:custGeom>
                <a:avLst/>
                <a:gdLst>
                  <a:gd name="connsiteX0" fmla="*/ 15879 w 681433"/>
                  <a:gd name="connsiteY0" fmla="*/ 39358 h 160127"/>
                  <a:gd name="connsiteX1" fmla="*/ 782 w 681433"/>
                  <a:gd name="connsiteY1" fmla="*/ 113222 h 160127"/>
                  <a:gd name="connsiteX2" fmla="*/ 39062 w 681433"/>
                  <a:gd name="connsiteY2" fmla="*/ 160128 h 160127"/>
                  <a:gd name="connsiteX3" fmla="*/ 617571 w 681433"/>
                  <a:gd name="connsiteY3" fmla="*/ 160128 h 160127"/>
                  <a:gd name="connsiteX4" fmla="*/ 665555 w 681433"/>
                  <a:gd name="connsiteY4" fmla="*/ 120770 h 160127"/>
                  <a:gd name="connsiteX5" fmla="*/ 680651 w 681433"/>
                  <a:gd name="connsiteY5" fmla="*/ 46906 h 160127"/>
                  <a:gd name="connsiteX6" fmla="*/ 642372 w 681433"/>
                  <a:gd name="connsiteY6" fmla="*/ 0 h 160127"/>
                  <a:gd name="connsiteX7" fmla="*/ 63863 w 681433"/>
                  <a:gd name="connsiteY7" fmla="*/ 0 h 160127"/>
                  <a:gd name="connsiteX8" fmla="*/ 15879 w 681433"/>
                  <a:gd name="connsiteY8" fmla="*/ 39358 h 16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433" h="160127">
                    <a:moveTo>
                      <a:pt x="15879" y="39358"/>
                    </a:moveTo>
                    <a:lnTo>
                      <a:pt x="782" y="113222"/>
                    </a:lnTo>
                    <a:cubicBezTo>
                      <a:pt x="-4070" y="137483"/>
                      <a:pt x="14261" y="160128"/>
                      <a:pt x="39062" y="160128"/>
                    </a:cubicBezTo>
                    <a:lnTo>
                      <a:pt x="617571" y="160128"/>
                    </a:lnTo>
                    <a:cubicBezTo>
                      <a:pt x="640755" y="160128"/>
                      <a:pt x="661242" y="143414"/>
                      <a:pt x="665555" y="120770"/>
                    </a:cubicBezTo>
                    <a:lnTo>
                      <a:pt x="680651" y="46906"/>
                    </a:lnTo>
                    <a:cubicBezTo>
                      <a:pt x="685504" y="22644"/>
                      <a:pt x="667173" y="0"/>
                      <a:pt x="642372" y="0"/>
                    </a:cubicBezTo>
                    <a:lnTo>
                      <a:pt x="63863" y="0"/>
                    </a:lnTo>
                    <a:cubicBezTo>
                      <a:pt x="40679" y="0"/>
                      <a:pt x="20731" y="16175"/>
                      <a:pt x="15879" y="39358"/>
                    </a:cubicBezTo>
                    <a:close/>
                  </a:path>
                </a:pathLst>
              </a:custGeom>
              <a:solidFill>
                <a:srgbClr val="CCF8F9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CEE2E7E-44D5-4C79-ED66-CE0476EF1D5C}"/>
                  </a:ext>
                </a:extLst>
              </p:cNvPr>
              <p:cNvSpPr/>
              <p:nvPr/>
            </p:nvSpPr>
            <p:spPr>
              <a:xfrm>
                <a:off x="6722789" y="3524429"/>
                <a:ext cx="2076216" cy="155814"/>
              </a:xfrm>
              <a:custGeom>
                <a:avLst/>
                <a:gdLst>
                  <a:gd name="connsiteX0" fmla="*/ 1418749 w 2076216"/>
                  <a:gd name="connsiteY0" fmla="*/ 0 h 155814"/>
                  <a:gd name="connsiteX1" fmla="*/ 1293127 w 2076216"/>
                  <a:gd name="connsiteY1" fmla="*/ 0 h 155814"/>
                  <a:gd name="connsiteX2" fmla="*/ 783629 w 2076216"/>
                  <a:gd name="connsiteY2" fmla="*/ 0 h 155814"/>
                  <a:gd name="connsiteX3" fmla="*/ 658007 w 2076216"/>
                  <a:gd name="connsiteY3" fmla="*/ 0 h 155814"/>
                  <a:gd name="connsiteX4" fmla="*/ 62784 w 2076216"/>
                  <a:gd name="connsiteY4" fmla="*/ 0 h 155814"/>
                  <a:gd name="connsiteX5" fmla="*/ 14800 w 2076216"/>
                  <a:gd name="connsiteY5" fmla="*/ 39358 h 155814"/>
                  <a:gd name="connsiteX6" fmla="*/ 782 w 2076216"/>
                  <a:gd name="connsiteY6" fmla="*/ 108909 h 155814"/>
                  <a:gd name="connsiteX7" fmla="*/ 39062 w 2076216"/>
                  <a:gd name="connsiteY7" fmla="*/ 155814 h 155814"/>
                  <a:gd name="connsiteX8" fmla="*/ 626197 w 2076216"/>
                  <a:gd name="connsiteY8" fmla="*/ 155814 h 155814"/>
                  <a:gd name="connsiteX9" fmla="*/ 751819 w 2076216"/>
                  <a:gd name="connsiteY9" fmla="*/ 155814 h 155814"/>
                  <a:gd name="connsiteX10" fmla="*/ 1261317 w 2076216"/>
                  <a:gd name="connsiteY10" fmla="*/ 155814 h 155814"/>
                  <a:gd name="connsiteX11" fmla="*/ 1386939 w 2076216"/>
                  <a:gd name="connsiteY11" fmla="*/ 155814 h 155814"/>
                  <a:gd name="connsiteX12" fmla="*/ 2013432 w 2076216"/>
                  <a:gd name="connsiteY12" fmla="*/ 155814 h 155814"/>
                  <a:gd name="connsiteX13" fmla="*/ 2061417 w 2076216"/>
                  <a:gd name="connsiteY13" fmla="*/ 116456 h 155814"/>
                  <a:gd name="connsiteX14" fmla="*/ 2075435 w 2076216"/>
                  <a:gd name="connsiteY14" fmla="*/ 46906 h 155814"/>
                  <a:gd name="connsiteX15" fmla="*/ 2037155 w 2076216"/>
                  <a:gd name="connsiteY15" fmla="*/ 0 h 155814"/>
                  <a:gd name="connsiteX16" fmla="*/ 1418749 w 2076216"/>
                  <a:gd name="connsiteY16" fmla="*/ 0 h 15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76216" h="155814">
                    <a:moveTo>
                      <a:pt x="1418749" y="0"/>
                    </a:moveTo>
                    <a:lnTo>
                      <a:pt x="1293127" y="0"/>
                    </a:lnTo>
                    <a:lnTo>
                      <a:pt x="783629" y="0"/>
                    </a:lnTo>
                    <a:lnTo>
                      <a:pt x="658007" y="0"/>
                    </a:lnTo>
                    <a:lnTo>
                      <a:pt x="62784" y="0"/>
                    </a:lnTo>
                    <a:cubicBezTo>
                      <a:pt x="39601" y="0"/>
                      <a:pt x="19113" y="16714"/>
                      <a:pt x="14800" y="39358"/>
                    </a:cubicBezTo>
                    <a:lnTo>
                      <a:pt x="782" y="108909"/>
                    </a:lnTo>
                    <a:cubicBezTo>
                      <a:pt x="-4070" y="133170"/>
                      <a:pt x="14261" y="155814"/>
                      <a:pt x="39062" y="155814"/>
                    </a:cubicBezTo>
                    <a:lnTo>
                      <a:pt x="626197" y="155814"/>
                    </a:lnTo>
                    <a:lnTo>
                      <a:pt x="751819" y="155814"/>
                    </a:lnTo>
                    <a:lnTo>
                      <a:pt x="1261317" y="155814"/>
                    </a:lnTo>
                    <a:lnTo>
                      <a:pt x="1386939" y="155814"/>
                    </a:lnTo>
                    <a:lnTo>
                      <a:pt x="2013432" y="155814"/>
                    </a:lnTo>
                    <a:cubicBezTo>
                      <a:pt x="2036616" y="155814"/>
                      <a:pt x="2057104" y="139101"/>
                      <a:pt x="2061417" y="116456"/>
                    </a:cubicBezTo>
                    <a:lnTo>
                      <a:pt x="2075435" y="46906"/>
                    </a:lnTo>
                    <a:cubicBezTo>
                      <a:pt x="2080287" y="22644"/>
                      <a:pt x="2061956" y="0"/>
                      <a:pt x="2037155" y="0"/>
                    </a:cubicBezTo>
                    <a:lnTo>
                      <a:pt x="1418749" y="0"/>
                    </a:lnTo>
                    <a:close/>
                  </a:path>
                </a:pathLst>
              </a:custGeom>
              <a:solidFill>
                <a:srgbClr val="CCF8F9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4E0D76-B59C-6950-CF01-54A9E411048A}"/>
                  </a:ext>
                </a:extLst>
              </p:cNvPr>
              <p:cNvSpPr/>
              <p:nvPr/>
            </p:nvSpPr>
            <p:spPr>
              <a:xfrm>
                <a:off x="6869438" y="2790106"/>
                <a:ext cx="650306" cy="160127"/>
              </a:xfrm>
              <a:custGeom>
                <a:avLst/>
                <a:gdLst>
                  <a:gd name="connsiteX0" fmla="*/ 611101 w 650306"/>
                  <a:gd name="connsiteY0" fmla="*/ 0 h 160127"/>
                  <a:gd name="connsiteX1" fmla="*/ 63863 w 650306"/>
                  <a:gd name="connsiteY1" fmla="*/ 0 h 160127"/>
                  <a:gd name="connsiteX2" fmla="*/ 15879 w 650306"/>
                  <a:gd name="connsiteY2" fmla="*/ 39358 h 160127"/>
                  <a:gd name="connsiteX3" fmla="*/ 782 w 650306"/>
                  <a:gd name="connsiteY3" fmla="*/ 113222 h 160127"/>
                  <a:gd name="connsiteX4" fmla="*/ 39062 w 650306"/>
                  <a:gd name="connsiteY4" fmla="*/ 160128 h 160127"/>
                  <a:gd name="connsiteX5" fmla="*/ 586300 w 650306"/>
                  <a:gd name="connsiteY5" fmla="*/ 160128 h 160127"/>
                  <a:gd name="connsiteX6" fmla="*/ 634284 w 650306"/>
                  <a:gd name="connsiteY6" fmla="*/ 120770 h 160127"/>
                  <a:gd name="connsiteX7" fmla="*/ 649381 w 650306"/>
                  <a:gd name="connsiteY7" fmla="*/ 46906 h 160127"/>
                  <a:gd name="connsiteX8" fmla="*/ 611101 w 650306"/>
                  <a:gd name="connsiteY8" fmla="*/ 0 h 16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306" h="160127">
                    <a:moveTo>
                      <a:pt x="611101" y="0"/>
                    </a:moveTo>
                    <a:lnTo>
                      <a:pt x="63863" y="0"/>
                    </a:lnTo>
                    <a:cubicBezTo>
                      <a:pt x="40679" y="0"/>
                      <a:pt x="20191" y="16714"/>
                      <a:pt x="15879" y="39358"/>
                    </a:cubicBezTo>
                    <a:lnTo>
                      <a:pt x="782" y="113222"/>
                    </a:lnTo>
                    <a:cubicBezTo>
                      <a:pt x="-4070" y="137483"/>
                      <a:pt x="14261" y="160128"/>
                      <a:pt x="39062" y="160128"/>
                    </a:cubicBezTo>
                    <a:lnTo>
                      <a:pt x="586300" y="160128"/>
                    </a:lnTo>
                    <a:cubicBezTo>
                      <a:pt x="609484" y="160128"/>
                      <a:pt x="629972" y="143414"/>
                      <a:pt x="634284" y="120770"/>
                    </a:cubicBezTo>
                    <a:lnTo>
                      <a:pt x="649381" y="46906"/>
                    </a:lnTo>
                    <a:cubicBezTo>
                      <a:pt x="654772" y="22644"/>
                      <a:pt x="635902" y="0"/>
                      <a:pt x="611101" y="0"/>
                    </a:cubicBezTo>
                    <a:close/>
                  </a:path>
                </a:pathLst>
              </a:custGeom>
              <a:solidFill>
                <a:srgbClr val="CCF8F9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707D63-2820-DA99-3527-A3C40310CC6E}"/>
                  </a:ext>
                </a:extLst>
              </p:cNvPr>
              <p:cNvSpPr/>
              <p:nvPr/>
            </p:nvSpPr>
            <p:spPr>
              <a:xfrm>
                <a:off x="6919040" y="2358785"/>
                <a:ext cx="2115035" cy="347213"/>
              </a:xfrm>
              <a:custGeom>
                <a:avLst/>
                <a:gdLst>
                  <a:gd name="connsiteX0" fmla="*/ 1457568 w 2115035"/>
                  <a:gd name="connsiteY0" fmla="*/ 0 h 347213"/>
                  <a:gd name="connsiteX1" fmla="*/ 1331945 w 2115035"/>
                  <a:gd name="connsiteY1" fmla="*/ 0 h 347213"/>
                  <a:gd name="connsiteX2" fmla="*/ 822448 w 2115035"/>
                  <a:gd name="connsiteY2" fmla="*/ 0 h 347213"/>
                  <a:gd name="connsiteX3" fmla="*/ 696826 w 2115035"/>
                  <a:gd name="connsiteY3" fmla="*/ 0 h 347213"/>
                  <a:gd name="connsiteX4" fmla="*/ 101603 w 2115035"/>
                  <a:gd name="connsiteY4" fmla="*/ 0 h 347213"/>
                  <a:gd name="connsiteX5" fmla="*/ 53618 w 2115035"/>
                  <a:gd name="connsiteY5" fmla="*/ 39358 h 347213"/>
                  <a:gd name="connsiteX6" fmla="*/ 782 w 2115035"/>
                  <a:gd name="connsiteY6" fmla="*/ 300307 h 347213"/>
                  <a:gd name="connsiteX7" fmla="*/ 39062 w 2115035"/>
                  <a:gd name="connsiteY7" fmla="*/ 347213 h 347213"/>
                  <a:gd name="connsiteX8" fmla="*/ 626197 w 2115035"/>
                  <a:gd name="connsiteY8" fmla="*/ 347213 h 347213"/>
                  <a:gd name="connsiteX9" fmla="*/ 751819 w 2115035"/>
                  <a:gd name="connsiteY9" fmla="*/ 347213 h 347213"/>
                  <a:gd name="connsiteX10" fmla="*/ 1261317 w 2115035"/>
                  <a:gd name="connsiteY10" fmla="*/ 347213 h 347213"/>
                  <a:gd name="connsiteX11" fmla="*/ 1386939 w 2115035"/>
                  <a:gd name="connsiteY11" fmla="*/ 347213 h 347213"/>
                  <a:gd name="connsiteX12" fmla="*/ 2013432 w 2115035"/>
                  <a:gd name="connsiteY12" fmla="*/ 347213 h 347213"/>
                  <a:gd name="connsiteX13" fmla="*/ 2061417 w 2115035"/>
                  <a:gd name="connsiteY13" fmla="*/ 307855 h 347213"/>
                  <a:gd name="connsiteX14" fmla="*/ 2114254 w 2115035"/>
                  <a:gd name="connsiteY14" fmla="*/ 46906 h 347213"/>
                  <a:gd name="connsiteX15" fmla="*/ 2075974 w 2115035"/>
                  <a:gd name="connsiteY15" fmla="*/ 0 h 347213"/>
                  <a:gd name="connsiteX16" fmla="*/ 1457568 w 2115035"/>
                  <a:gd name="connsiteY16" fmla="*/ 0 h 34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5035" h="347213">
                    <a:moveTo>
                      <a:pt x="1457568" y="0"/>
                    </a:moveTo>
                    <a:lnTo>
                      <a:pt x="1331945" y="0"/>
                    </a:lnTo>
                    <a:lnTo>
                      <a:pt x="822448" y="0"/>
                    </a:lnTo>
                    <a:lnTo>
                      <a:pt x="696826" y="0"/>
                    </a:lnTo>
                    <a:lnTo>
                      <a:pt x="101603" y="0"/>
                    </a:lnTo>
                    <a:cubicBezTo>
                      <a:pt x="78419" y="0"/>
                      <a:pt x="57932" y="16714"/>
                      <a:pt x="53618" y="39358"/>
                    </a:cubicBezTo>
                    <a:lnTo>
                      <a:pt x="782" y="300307"/>
                    </a:lnTo>
                    <a:cubicBezTo>
                      <a:pt x="-4070" y="324569"/>
                      <a:pt x="14261" y="347213"/>
                      <a:pt x="39062" y="347213"/>
                    </a:cubicBezTo>
                    <a:lnTo>
                      <a:pt x="626197" y="347213"/>
                    </a:lnTo>
                    <a:lnTo>
                      <a:pt x="751819" y="347213"/>
                    </a:lnTo>
                    <a:lnTo>
                      <a:pt x="1261317" y="347213"/>
                    </a:lnTo>
                    <a:lnTo>
                      <a:pt x="1386939" y="347213"/>
                    </a:lnTo>
                    <a:lnTo>
                      <a:pt x="2013432" y="347213"/>
                    </a:lnTo>
                    <a:cubicBezTo>
                      <a:pt x="2036616" y="347213"/>
                      <a:pt x="2057103" y="330499"/>
                      <a:pt x="2061417" y="307855"/>
                    </a:cubicBezTo>
                    <a:lnTo>
                      <a:pt x="2114254" y="46906"/>
                    </a:lnTo>
                    <a:cubicBezTo>
                      <a:pt x="2119106" y="22644"/>
                      <a:pt x="2100775" y="0"/>
                      <a:pt x="2075974" y="0"/>
                    </a:cubicBezTo>
                    <a:lnTo>
                      <a:pt x="1457568" y="0"/>
                    </a:lnTo>
                    <a:close/>
                  </a:path>
                </a:pathLst>
              </a:custGeom>
              <a:solidFill>
                <a:srgbClr val="CCF8F9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5DBBA01-0F97-2FCA-A316-7FB67CB3FABD}"/>
                </a:ext>
              </a:extLst>
            </p:cNvPr>
            <p:cNvSpPr/>
            <p:nvPr/>
          </p:nvSpPr>
          <p:spPr>
            <a:xfrm>
              <a:off x="7013621" y="2394369"/>
              <a:ext cx="280369" cy="276045"/>
            </a:xfrm>
            <a:custGeom>
              <a:avLst/>
              <a:gdLst>
                <a:gd name="connsiteX0" fmla="*/ 278216 w 280369"/>
                <a:gd name="connsiteY0" fmla="*/ 138023 h 276045"/>
                <a:gd name="connsiteX1" fmla="*/ 115931 w 280369"/>
                <a:gd name="connsiteY1" fmla="*/ 276045 h 276045"/>
                <a:gd name="connsiteX2" fmla="*/ 2170 w 280369"/>
                <a:gd name="connsiteY2" fmla="*/ 138023 h 276045"/>
                <a:gd name="connsiteX3" fmla="*/ 164455 w 280369"/>
                <a:gd name="connsiteY3" fmla="*/ 0 h 276045"/>
                <a:gd name="connsiteX4" fmla="*/ 278216 w 280369"/>
                <a:gd name="connsiteY4" fmla="*/ 138023 h 27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369" h="276045">
                  <a:moveTo>
                    <a:pt x="278216" y="138023"/>
                  </a:moveTo>
                  <a:cubicBezTo>
                    <a:pt x="264737" y="214043"/>
                    <a:pt x="192491" y="276045"/>
                    <a:pt x="115931" y="276045"/>
                  </a:cubicBezTo>
                  <a:cubicBezTo>
                    <a:pt x="39372" y="276045"/>
                    <a:pt x="-11308" y="214043"/>
                    <a:pt x="2170" y="138023"/>
                  </a:cubicBezTo>
                  <a:cubicBezTo>
                    <a:pt x="15649" y="62002"/>
                    <a:pt x="87895" y="0"/>
                    <a:pt x="164455" y="0"/>
                  </a:cubicBezTo>
                  <a:cubicBezTo>
                    <a:pt x="240475" y="539"/>
                    <a:pt x="291695" y="62002"/>
                    <a:pt x="278216" y="138023"/>
                  </a:cubicBezTo>
                  <a:close/>
                </a:path>
              </a:pathLst>
            </a:custGeom>
            <a:solidFill>
              <a:srgbClr val="70CDCB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257995-3820-D965-FC05-2AFC8758665C}"/>
                </a:ext>
              </a:extLst>
            </p:cNvPr>
            <p:cNvSpPr/>
            <p:nvPr/>
          </p:nvSpPr>
          <p:spPr>
            <a:xfrm>
              <a:off x="7053411" y="2433188"/>
              <a:ext cx="201884" cy="197868"/>
            </a:xfrm>
            <a:custGeom>
              <a:avLst/>
              <a:gdLst>
                <a:gd name="connsiteX0" fmla="*/ 76681 w 201884"/>
                <a:gd name="connsiteY0" fmla="*/ 197868 h 197868"/>
                <a:gd name="connsiteX1" fmla="*/ 16834 w 201884"/>
                <a:gd name="connsiteY1" fmla="*/ 171989 h 197868"/>
                <a:gd name="connsiteX2" fmla="*/ 1739 w 201884"/>
                <a:gd name="connsiteY2" fmla="*/ 105674 h 197868"/>
                <a:gd name="connsiteX3" fmla="*/ 125204 w 201884"/>
                <a:gd name="connsiteY3" fmla="*/ 0 h 197868"/>
                <a:gd name="connsiteX4" fmla="*/ 185050 w 201884"/>
                <a:gd name="connsiteY4" fmla="*/ 25879 h 197868"/>
                <a:gd name="connsiteX5" fmla="*/ 200146 w 201884"/>
                <a:gd name="connsiteY5" fmla="*/ 92195 h 197868"/>
                <a:gd name="connsiteX6" fmla="*/ 76681 w 201884"/>
                <a:gd name="connsiteY6" fmla="*/ 197868 h 19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884" h="197868">
                  <a:moveTo>
                    <a:pt x="76681" y="197868"/>
                  </a:moveTo>
                  <a:cubicBezTo>
                    <a:pt x="51879" y="197868"/>
                    <a:pt x="30853" y="188703"/>
                    <a:pt x="16834" y="171989"/>
                  </a:cubicBezTo>
                  <a:cubicBezTo>
                    <a:pt x="2278" y="154736"/>
                    <a:pt x="-3114" y="131553"/>
                    <a:pt x="1739" y="105674"/>
                  </a:cubicBezTo>
                  <a:cubicBezTo>
                    <a:pt x="11983" y="48524"/>
                    <a:pt x="68054" y="0"/>
                    <a:pt x="125204" y="0"/>
                  </a:cubicBezTo>
                  <a:cubicBezTo>
                    <a:pt x="150005" y="0"/>
                    <a:pt x="171032" y="9166"/>
                    <a:pt x="185050" y="25879"/>
                  </a:cubicBezTo>
                  <a:cubicBezTo>
                    <a:pt x="199607" y="43132"/>
                    <a:pt x="204998" y="66316"/>
                    <a:pt x="200146" y="92195"/>
                  </a:cubicBezTo>
                  <a:cubicBezTo>
                    <a:pt x="189902" y="149884"/>
                    <a:pt x="133292" y="197868"/>
                    <a:pt x="76681" y="197868"/>
                  </a:cubicBezTo>
                  <a:close/>
                </a:path>
              </a:pathLst>
            </a:custGeom>
            <a:solidFill>
              <a:srgbClr val="93EEEA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aphic 2">
            <a:extLst>
              <a:ext uri="{FF2B5EF4-FFF2-40B4-BE49-F238E27FC236}">
                <a16:creationId xmlns:a16="http://schemas.microsoft.com/office/drawing/2014/main" id="{36AF8489-AC3F-18F4-71C8-A3234530C213}"/>
              </a:ext>
            </a:extLst>
          </p:cNvPr>
          <p:cNvGrpSpPr/>
          <p:nvPr/>
        </p:nvGrpSpPr>
        <p:grpSpPr>
          <a:xfrm>
            <a:off x="6871533" y="3338527"/>
            <a:ext cx="1799419" cy="1069266"/>
            <a:chOff x="5833433" y="2555036"/>
            <a:chExt cx="1513396" cy="89930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E88F5A-7B78-FFFA-675A-BC9E75503A7D}"/>
                </a:ext>
              </a:extLst>
            </p:cNvPr>
            <p:cNvSpPr/>
            <p:nvPr/>
          </p:nvSpPr>
          <p:spPr>
            <a:xfrm>
              <a:off x="5877104" y="2598707"/>
              <a:ext cx="1469725" cy="855632"/>
            </a:xfrm>
            <a:custGeom>
              <a:avLst/>
              <a:gdLst>
                <a:gd name="connsiteX0" fmla="*/ 172528 w 1469725"/>
                <a:gd name="connsiteY0" fmla="*/ 0 h 855632"/>
                <a:gd name="connsiteX1" fmla="*/ 154197 w 1469725"/>
                <a:gd name="connsiteY1" fmla="*/ 90577 h 855632"/>
                <a:gd name="connsiteX2" fmla="*/ 0 w 1469725"/>
                <a:gd name="connsiteY2" fmla="*/ 855633 h 855632"/>
                <a:gd name="connsiteX3" fmla="*/ 1297197 w 1469725"/>
                <a:gd name="connsiteY3" fmla="*/ 855633 h 855632"/>
                <a:gd name="connsiteX4" fmla="*/ 1451933 w 1469725"/>
                <a:gd name="connsiteY4" fmla="*/ 90577 h 855632"/>
                <a:gd name="connsiteX5" fmla="*/ 1469725 w 1469725"/>
                <a:gd name="connsiteY5" fmla="*/ 0 h 8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9725" h="855632">
                  <a:moveTo>
                    <a:pt x="172528" y="0"/>
                  </a:moveTo>
                  <a:lnTo>
                    <a:pt x="154197" y="90577"/>
                  </a:lnTo>
                  <a:lnTo>
                    <a:pt x="0" y="855633"/>
                  </a:lnTo>
                  <a:lnTo>
                    <a:pt x="1297197" y="855633"/>
                  </a:lnTo>
                  <a:lnTo>
                    <a:pt x="1451933" y="90577"/>
                  </a:lnTo>
                  <a:lnTo>
                    <a:pt x="1469725" y="0"/>
                  </a:ln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5B397D-E537-8DEF-9AB5-04E2FCAEBA63}"/>
                </a:ext>
              </a:extLst>
            </p:cNvPr>
            <p:cNvGrpSpPr/>
            <p:nvPr/>
          </p:nvGrpSpPr>
          <p:grpSpPr>
            <a:xfrm>
              <a:off x="5833433" y="2555036"/>
              <a:ext cx="1470264" cy="855632"/>
              <a:chOff x="5833433" y="2555036"/>
              <a:chExt cx="1470264" cy="855632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17F048B-615B-A9D7-214E-DDCF651994D7}"/>
                  </a:ext>
                </a:extLst>
              </p:cNvPr>
              <p:cNvSpPr/>
              <p:nvPr/>
            </p:nvSpPr>
            <p:spPr>
              <a:xfrm>
                <a:off x="5988169" y="2555036"/>
                <a:ext cx="1315528" cy="90577"/>
              </a:xfrm>
              <a:custGeom>
                <a:avLst/>
                <a:gdLst>
                  <a:gd name="connsiteX0" fmla="*/ 1315528 w 1315528"/>
                  <a:gd name="connsiteY0" fmla="*/ 0 h 90577"/>
                  <a:gd name="connsiteX1" fmla="*/ 18331 w 1315528"/>
                  <a:gd name="connsiteY1" fmla="*/ 0 h 90577"/>
                  <a:gd name="connsiteX2" fmla="*/ 0 w 1315528"/>
                  <a:gd name="connsiteY2" fmla="*/ 90577 h 90577"/>
                  <a:gd name="connsiteX3" fmla="*/ 1297197 w 1315528"/>
                  <a:gd name="connsiteY3" fmla="*/ 90577 h 9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528" h="90577">
                    <a:moveTo>
                      <a:pt x="1315528" y="0"/>
                    </a:moveTo>
                    <a:lnTo>
                      <a:pt x="18331" y="0"/>
                    </a:lnTo>
                    <a:lnTo>
                      <a:pt x="0" y="90577"/>
                    </a:lnTo>
                    <a:lnTo>
                      <a:pt x="1297197" y="90577"/>
                    </a:lnTo>
                    <a:close/>
                  </a:path>
                </a:pathLst>
              </a:custGeom>
              <a:solidFill>
                <a:srgbClr val="70CDE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D89D491-BFED-D04D-5520-4A8C5A0345D0}"/>
                  </a:ext>
                </a:extLst>
              </p:cNvPr>
              <p:cNvSpPr/>
              <p:nvPr/>
            </p:nvSpPr>
            <p:spPr>
              <a:xfrm>
                <a:off x="5833433" y="2645613"/>
                <a:ext cx="1451933" cy="765054"/>
              </a:xfrm>
              <a:custGeom>
                <a:avLst/>
                <a:gdLst>
                  <a:gd name="connsiteX0" fmla="*/ 154736 w 1451933"/>
                  <a:gd name="connsiteY0" fmla="*/ 0 h 765054"/>
                  <a:gd name="connsiteX1" fmla="*/ 0 w 1451933"/>
                  <a:gd name="connsiteY1" fmla="*/ 765055 h 765054"/>
                  <a:gd name="connsiteX2" fmla="*/ 1297197 w 1451933"/>
                  <a:gd name="connsiteY2" fmla="*/ 765055 h 765054"/>
                  <a:gd name="connsiteX3" fmla="*/ 1451933 w 1451933"/>
                  <a:gd name="connsiteY3" fmla="*/ 0 h 76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933" h="765054">
                    <a:moveTo>
                      <a:pt x="154736" y="0"/>
                    </a:moveTo>
                    <a:lnTo>
                      <a:pt x="0" y="765055"/>
                    </a:lnTo>
                    <a:lnTo>
                      <a:pt x="1297197" y="765055"/>
                    </a:lnTo>
                    <a:lnTo>
                      <a:pt x="1451933" y="0"/>
                    </a:lnTo>
                    <a:close/>
                  </a:path>
                </a:pathLst>
              </a:custGeom>
              <a:solidFill>
                <a:srgbClr val="81ECED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A2E4B43-7B49-CAE6-CA9D-40F25592BBB9}"/>
                  </a:ext>
                </a:extLst>
              </p:cNvPr>
              <p:cNvSpPr/>
              <p:nvPr/>
            </p:nvSpPr>
            <p:spPr>
              <a:xfrm>
                <a:off x="5971456" y="2694676"/>
                <a:ext cx="1254064" cy="280358"/>
              </a:xfrm>
              <a:custGeom>
                <a:avLst/>
                <a:gdLst>
                  <a:gd name="connsiteX0" fmla="*/ 1254065 w 1254064"/>
                  <a:gd name="connsiteY0" fmla="*/ 0 h 280358"/>
                  <a:gd name="connsiteX1" fmla="*/ 56611 w 1254064"/>
                  <a:gd name="connsiteY1" fmla="*/ 0 h 280358"/>
                  <a:gd name="connsiteX2" fmla="*/ 0 w 1254064"/>
                  <a:gd name="connsiteY2" fmla="*/ 280359 h 280358"/>
                  <a:gd name="connsiteX3" fmla="*/ 1196915 w 1254064"/>
                  <a:gd name="connsiteY3" fmla="*/ 280359 h 280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4064" h="280358">
                    <a:moveTo>
                      <a:pt x="1254065" y="0"/>
                    </a:moveTo>
                    <a:lnTo>
                      <a:pt x="56611" y="0"/>
                    </a:lnTo>
                    <a:lnTo>
                      <a:pt x="0" y="280359"/>
                    </a:lnTo>
                    <a:lnTo>
                      <a:pt x="1196915" y="280359"/>
                    </a:lnTo>
                    <a:close/>
                  </a:path>
                </a:pathLst>
              </a:custGeom>
              <a:solidFill>
                <a:srgbClr val="FFFFF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4E45F6F-43DA-A909-4838-13DB899313EE}"/>
                  </a:ext>
                </a:extLst>
              </p:cNvPr>
              <p:cNvSpPr/>
              <p:nvPr/>
            </p:nvSpPr>
            <p:spPr>
              <a:xfrm>
                <a:off x="5893279" y="3062916"/>
                <a:ext cx="1257838" cy="298689"/>
              </a:xfrm>
              <a:custGeom>
                <a:avLst/>
                <a:gdLst>
                  <a:gd name="connsiteX0" fmla="*/ 60385 w 1257838"/>
                  <a:gd name="connsiteY0" fmla="*/ 0 h 298689"/>
                  <a:gd name="connsiteX1" fmla="*/ 0 w 1257838"/>
                  <a:gd name="connsiteY1" fmla="*/ 298690 h 298689"/>
                  <a:gd name="connsiteX2" fmla="*/ 1197454 w 1257838"/>
                  <a:gd name="connsiteY2" fmla="*/ 298690 h 298689"/>
                  <a:gd name="connsiteX3" fmla="*/ 1257839 w 1257838"/>
                  <a:gd name="connsiteY3" fmla="*/ 0 h 29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838" h="298689">
                    <a:moveTo>
                      <a:pt x="60385" y="0"/>
                    </a:moveTo>
                    <a:lnTo>
                      <a:pt x="0" y="298690"/>
                    </a:lnTo>
                    <a:lnTo>
                      <a:pt x="1197454" y="298690"/>
                    </a:lnTo>
                    <a:lnTo>
                      <a:pt x="12578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FBA0C04-7FE0-F813-3620-C51AF9276A2F}"/>
                  </a:ext>
                </a:extLst>
              </p:cNvPr>
              <p:cNvSpPr/>
              <p:nvPr/>
            </p:nvSpPr>
            <p:spPr>
              <a:xfrm>
                <a:off x="6031301" y="2743739"/>
                <a:ext cx="253939" cy="182233"/>
              </a:xfrm>
              <a:custGeom>
                <a:avLst/>
                <a:gdLst>
                  <a:gd name="connsiteX0" fmla="*/ 37202 w 253939"/>
                  <a:gd name="connsiteY0" fmla="*/ 0 h 182233"/>
                  <a:gd name="connsiteX1" fmla="*/ 0 w 253939"/>
                  <a:gd name="connsiteY1" fmla="*/ 182233 h 182233"/>
                  <a:gd name="connsiteX2" fmla="*/ 217278 w 253939"/>
                  <a:gd name="connsiteY2" fmla="*/ 182233 h 182233"/>
                  <a:gd name="connsiteX3" fmla="*/ 253940 w 253939"/>
                  <a:gd name="connsiteY3" fmla="*/ 0 h 182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939" h="182233">
                    <a:moveTo>
                      <a:pt x="37202" y="0"/>
                    </a:moveTo>
                    <a:lnTo>
                      <a:pt x="0" y="182233"/>
                    </a:lnTo>
                    <a:lnTo>
                      <a:pt x="217278" y="182233"/>
                    </a:lnTo>
                    <a:lnTo>
                      <a:pt x="253940" y="0"/>
                    </a:lnTo>
                    <a:close/>
                  </a:path>
                </a:pathLst>
              </a:custGeom>
              <a:solidFill>
                <a:srgbClr val="70CDE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AB1FA62-C2AD-109F-BF35-F77B496AD48D}"/>
                  </a:ext>
                </a:extLst>
              </p:cNvPr>
              <p:cNvSpPr/>
              <p:nvPr/>
            </p:nvSpPr>
            <p:spPr>
              <a:xfrm>
                <a:off x="5953664" y="3111979"/>
                <a:ext cx="257175" cy="200564"/>
              </a:xfrm>
              <a:custGeom>
                <a:avLst/>
                <a:gdLst>
                  <a:gd name="connsiteX0" fmla="*/ 40436 w 257175"/>
                  <a:gd name="connsiteY0" fmla="*/ 0 h 200564"/>
                  <a:gd name="connsiteX1" fmla="*/ 0 w 257175"/>
                  <a:gd name="connsiteY1" fmla="*/ 200564 h 200564"/>
                  <a:gd name="connsiteX2" fmla="*/ 216739 w 257175"/>
                  <a:gd name="connsiteY2" fmla="*/ 200564 h 200564"/>
                  <a:gd name="connsiteX3" fmla="*/ 257175 w 257175"/>
                  <a:gd name="connsiteY3" fmla="*/ 0 h 20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00564">
                    <a:moveTo>
                      <a:pt x="40436" y="0"/>
                    </a:moveTo>
                    <a:lnTo>
                      <a:pt x="0" y="200564"/>
                    </a:lnTo>
                    <a:lnTo>
                      <a:pt x="216739" y="200564"/>
                    </a:lnTo>
                    <a:lnTo>
                      <a:pt x="257175" y="0"/>
                    </a:lnTo>
                    <a:close/>
                  </a:path>
                </a:pathLst>
              </a:custGeom>
              <a:solidFill>
                <a:srgbClr val="70CDE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69519F-875D-E316-FE8D-935505527D1E}"/>
                  </a:ext>
                </a:extLst>
              </p:cNvPr>
              <p:cNvSpPr/>
              <p:nvPr/>
            </p:nvSpPr>
            <p:spPr>
              <a:xfrm>
                <a:off x="6328912" y="2743739"/>
                <a:ext cx="836223" cy="60924"/>
              </a:xfrm>
              <a:custGeom>
                <a:avLst/>
                <a:gdLst>
                  <a:gd name="connsiteX0" fmla="*/ 836224 w 836223"/>
                  <a:gd name="connsiteY0" fmla="*/ 0 h 60924"/>
                  <a:gd name="connsiteX1" fmla="*/ 12401 w 836223"/>
                  <a:gd name="connsiteY1" fmla="*/ 0 h 60924"/>
                  <a:gd name="connsiteX2" fmla="*/ 0 w 836223"/>
                  <a:gd name="connsiteY2" fmla="*/ 60924 h 60924"/>
                  <a:gd name="connsiteX3" fmla="*/ 823823 w 836223"/>
                  <a:gd name="connsiteY3" fmla="*/ 60924 h 6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6223" h="60924">
                    <a:moveTo>
                      <a:pt x="836224" y="0"/>
                    </a:moveTo>
                    <a:lnTo>
                      <a:pt x="12401" y="0"/>
                    </a:lnTo>
                    <a:lnTo>
                      <a:pt x="0" y="60924"/>
                    </a:lnTo>
                    <a:lnTo>
                      <a:pt x="823823" y="60924"/>
                    </a:lnTo>
                    <a:close/>
                  </a:path>
                </a:pathLst>
              </a:custGeom>
              <a:solidFill>
                <a:srgbClr val="81ECED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A234DF3-4BF8-C68D-F06C-4EE8AFB98FA6}"/>
                  </a:ext>
                </a:extLst>
              </p:cNvPr>
              <p:cNvSpPr/>
              <p:nvPr/>
            </p:nvSpPr>
            <p:spPr>
              <a:xfrm>
                <a:off x="6253431" y="3111979"/>
                <a:ext cx="837301" cy="66854"/>
              </a:xfrm>
              <a:custGeom>
                <a:avLst/>
                <a:gdLst>
                  <a:gd name="connsiteX0" fmla="*/ 837302 w 837301"/>
                  <a:gd name="connsiteY0" fmla="*/ 0 h 66854"/>
                  <a:gd name="connsiteX1" fmla="*/ 13479 w 837301"/>
                  <a:gd name="connsiteY1" fmla="*/ 0 h 66854"/>
                  <a:gd name="connsiteX2" fmla="*/ 0 w 837301"/>
                  <a:gd name="connsiteY2" fmla="*/ 66855 h 66854"/>
                  <a:gd name="connsiteX3" fmla="*/ 823823 w 837301"/>
                  <a:gd name="connsiteY3" fmla="*/ 66855 h 6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7301" h="66854">
                    <a:moveTo>
                      <a:pt x="837302" y="0"/>
                    </a:moveTo>
                    <a:lnTo>
                      <a:pt x="13479" y="0"/>
                    </a:lnTo>
                    <a:lnTo>
                      <a:pt x="0" y="66855"/>
                    </a:lnTo>
                    <a:lnTo>
                      <a:pt x="823823" y="66855"/>
                    </a:lnTo>
                    <a:close/>
                  </a:path>
                </a:pathLst>
              </a:custGeom>
              <a:solidFill>
                <a:srgbClr val="81ECED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79B8EC6-D5B2-BF85-3F3B-DAB2BEE4BD55}"/>
                  </a:ext>
                </a:extLst>
              </p:cNvPr>
              <p:cNvSpPr/>
              <p:nvPr/>
            </p:nvSpPr>
            <p:spPr>
              <a:xfrm>
                <a:off x="6304651" y="2865587"/>
                <a:ext cx="304620" cy="60384"/>
              </a:xfrm>
              <a:custGeom>
                <a:avLst/>
                <a:gdLst>
                  <a:gd name="connsiteX0" fmla="*/ 11862 w 304620"/>
                  <a:gd name="connsiteY0" fmla="*/ 0 h 60384"/>
                  <a:gd name="connsiteX1" fmla="*/ 0 w 304620"/>
                  <a:gd name="connsiteY1" fmla="*/ 60385 h 60384"/>
                  <a:gd name="connsiteX2" fmla="*/ 292759 w 304620"/>
                  <a:gd name="connsiteY2" fmla="*/ 60385 h 60384"/>
                  <a:gd name="connsiteX3" fmla="*/ 304620 w 304620"/>
                  <a:gd name="connsiteY3" fmla="*/ 0 h 60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620" h="60384">
                    <a:moveTo>
                      <a:pt x="11862" y="0"/>
                    </a:moveTo>
                    <a:lnTo>
                      <a:pt x="0" y="60385"/>
                    </a:lnTo>
                    <a:lnTo>
                      <a:pt x="292759" y="60385"/>
                    </a:lnTo>
                    <a:lnTo>
                      <a:pt x="304620" y="0"/>
                    </a:lnTo>
                    <a:close/>
                  </a:path>
                </a:pathLst>
              </a:custGeom>
              <a:solidFill>
                <a:srgbClr val="81ECED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53FBD0C-5A0D-C988-3A55-8A9F6A44AFD6}"/>
                  </a:ext>
                </a:extLst>
              </p:cNvPr>
              <p:cNvSpPr/>
              <p:nvPr/>
            </p:nvSpPr>
            <p:spPr>
              <a:xfrm>
                <a:off x="6226474" y="3245688"/>
                <a:ext cx="497097" cy="66854"/>
              </a:xfrm>
              <a:custGeom>
                <a:avLst/>
                <a:gdLst>
                  <a:gd name="connsiteX0" fmla="*/ 13479 w 497097"/>
                  <a:gd name="connsiteY0" fmla="*/ 0 h 66854"/>
                  <a:gd name="connsiteX1" fmla="*/ 0 w 497097"/>
                  <a:gd name="connsiteY1" fmla="*/ 66855 h 66854"/>
                  <a:gd name="connsiteX2" fmla="*/ 483619 w 497097"/>
                  <a:gd name="connsiteY2" fmla="*/ 66855 h 66854"/>
                  <a:gd name="connsiteX3" fmla="*/ 497098 w 497097"/>
                  <a:gd name="connsiteY3" fmla="*/ 0 h 6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097" h="66854">
                    <a:moveTo>
                      <a:pt x="13479" y="0"/>
                    </a:moveTo>
                    <a:lnTo>
                      <a:pt x="0" y="66855"/>
                    </a:lnTo>
                    <a:lnTo>
                      <a:pt x="483619" y="66855"/>
                    </a:lnTo>
                    <a:lnTo>
                      <a:pt x="497098" y="0"/>
                    </a:lnTo>
                    <a:close/>
                  </a:path>
                </a:pathLst>
              </a:custGeom>
              <a:solidFill>
                <a:srgbClr val="81ECED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64731CAD-CCF1-9A79-3D71-06BF2882A4B0}"/>
                </a:ext>
              </a:extLst>
            </p:cNvPr>
            <p:cNvGrpSpPr/>
            <p:nvPr/>
          </p:nvGrpSpPr>
          <p:grpSpPr>
            <a:xfrm>
              <a:off x="6032828" y="2578219"/>
              <a:ext cx="191041" cy="42053"/>
              <a:chOff x="6032828" y="2578219"/>
              <a:chExt cx="191041" cy="420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95AC0F0-AEBE-C172-1F0F-9B7F1D886496}"/>
                  </a:ext>
                </a:extLst>
              </p:cNvPr>
              <p:cNvSpPr/>
              <p:nvPr/>
            </p:nvSpPr>
            <p:spPr>
              <a:xfrm>
                <a:off x="6032828" y="2578219"/>
                <a:ext cx="42240" cy="42053"/>
              </a:xfrm>
              <a:custGeom>
                <a:avLst/>
                <a:gdLst>
                  <a:gd name="connsiteX0" fmla="*/ 42145 w 42240"/>
                  <a:gd name="connsiteY0" fmla="*/ 21027 h 42053"/>
                  <a:gd name="connsiteX1" fmla="*/ 18961 w 42240"/>
                  <a:gd name="connsiteY1" fmla="*/ 42054 h 42053"/>
                  <a:gd name="connsiteX2" fmla="*/ 91 w 42240"/>
                  <a:gd name="connsiteY2" fmla="*/ 21027 h 42053"/>
                  <a:gd name="connsiteX3" fmla="*/ 23274 w 42240"/>
                  <a:gd name="connsiteY3" fmla="*/ 0 h 42053"/>
                  <a:gd name="connsiteX4" fmla="*/ 42145 w 42240"/>
                  <a:gd name="connsiteY4" fmla="*/ 21027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0" h="42053">
                    <a:moveTo>
                      <a:pt x="42145" y="21027"/>
                    </a:moveTo>
                    <a:cubicBezTo>
                      <a:pt x="41067" y="32349"/>
                      <a:pt x="30823" y="42054"/>
                      <a:pt x="18961" y="42054"/>
                    </a:cubicBezTo>
                    <a:cubicBezTo>
                      <a:pt x="7639" y="42054"/>
                      <a:pt x="-988" y="32888"/>
                      <a:pt x="91" y="21027"/>
                    </a:cubicBezTo>
                    <a:cubicBezTo>
                      <a:pt x="1169" y="9705"/>
                      <a:pt x="11413" y="0"/>
                      <a:pt x="23274" y="0"/>
                    </a:cubicBezTo>
                    <a:cubicBezTo>
                      <a:pt x="35136" y="0"/>
                      <a:pt x="43223" y="9705"/>
                      <a:pt x="42145" y="21027"/>
                    </a:cubicBezTo>
                    <a:close/>
                  </a:path>
                </a:pathLst>
              </a:custGeom>
              <a:solidFill>
                <a:srgbClr val="2A4D7C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DEA49C6-2B1D-1AF4-ABEB-0E1D7F3BFB59}"/>
                  </a:ext>
                </a:extLst>
              </p:cNvPr>
              <p:cNvSpPr/>
              <p:nvPr/>
            </p:nvSpPr>
            <p:spPr>
              <a:xfrm>
                <a:off x="6107225" y="2578219"/>
                <a:ext cx="42246" cy="42053"/>
              </a:xfrm>
              <a:custGeom>
                <a:avLst/>
                <a:gdLst>
                  <a:gd name="connsiteX0" fmla="*/ 42150 w 42246"/>
                  <a:gd name="connsiteY0" fmla="*/ 21027 h 42053"/>
                  <a:gd name="connsiteX1" fmla="*/ 18967 w 42246"/>
                  <a:gd name="connsiteY1" fmla="*/ 42054 h 42053"/>
                  <a:gd name="connsiteX2" fmla="*/ 96 w 42246"/>
                  <a:gd name="connsiteY2" fmla="*/ 21027 h 42053"/>
                  <a:gd name="connsiteX3" fmla="*/ 23280 w 42246"/>
                  <a:gd name="connsiteY3" fmla="*/ 0 h 42053"/>
                  <a:gd name="connsiteX4" fmla="*/ 42150 w 42246"/>
                  <a:gd name="connsiteY4" fmla="*/ 21027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6" h="42053">
                    <a:moveTo>
                      <a:pt x="42150" y="21027"/>
                    </a:moveTo>
                    <a:cubicBezTo>
                      <a:pt x="41072" y="32349"/>
                      <a:pt x="30828" y="42054"/>
                      <a:pt x="18967" y="42054"/>
                    </a:cubicBezTo>
                    <a:cubicBezTo>
                      <a:pt x="7105" y="42054"/>
                      <a:pt x="-982" y="32888"/>
                      <a:pt x="96" y="21027"/>
                    </a:cubicBezTo>
                    <a:cubicBezTo>
                      <a:pt x="1175" y="9705"/>
                      <a:pt x="11418" y="0"/>
                      <a:pt x="23280" y="0"/>
                    </a:cubicBezTo>
                    <a:cubicBezTo>
                      <a:pt x="35141" y="0"/>
                      <a:pt x="43228" y="9705"/>
                      <a:pt x="42150" y="21027"/>
                    </a:cubicBezTo>
                    <a:close/>
                  </a:path>
                </a:pathLst>
              </a:custGeom>
              <a:solidFill>
                <a:srgbClr val="93EEEA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30B717E-3132-F464-698E-7C8651651DAC}"/>
                  </a:ext>
                </a:extLst>
              </p:cNvPr>
              <p:cNvSpPr/>
              <p:nvPr/>
            </p:nvSpPr>
            <p:spPr>
              <a:xfrm>
                <a:off x="6181633" y="2578219"/>
                <a:ext cx="42235" cy="42053"/>
              </a:xfrm>
              <a:custGeom>
                <a:avLst/>
                <a:gdLst>
                  <a:gd name="connsiteX0" fmla="*/ 42145 w 42235"/>
                  <a:gd name="connsiteY0" fmla="*/ 21027 h 42053"/>
                  <a:gd name="connsiteX1" fmla="*/ 18961 w 42235"/>
                  <a:gd name="connsiteY1" fmla="*/ 42054 h 42053"/>
                  <a:gd name="connsiteX2" fmla="*/ 91 w 42235"/>
                  <a:gd name="connsiteY2" fmla="*/ 21027 h 42053"/>
                  <a:gd name="connsiteX3" fmla="*/ 23274 w 42235"/>
                  <a:gd name="connsiteY3" fmla="*/ 0 h 42053"/>
                  <a:gd name="connsiteX4" fmla="*/ 42145 w 42235"/>
                  <a:gd name="connsiteY4" fmla="*/ 21027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35" h="42053">
                    <a:moveTo>
                      <a:pt x="42145" y="21027"/>
                    </a:moveTo>
                    <a:cubicBezTo>
                      <a:pt x="41066" y="32349"/>
                      <a:pt x="30822" y="42054"/>
                      <a:pt x="18961" y="42054"/>
                    </a:cubicBezTo>
                    <a:cubicBezTo>
                      <a:pt x="7639" y="42054"/>
                      <a:pt x="-988" y="32888"/>
                      <a:pt x="91" y="21027"/>
                    </a:cubicBezTo>
                    <a:cubicBezTo>
                      <a:pt x="1169" y="9705"/>
                      <a:pt x="11413" y="0"/>
                      <a:pt x="23274" y="0"/>
                    </a:cubicBezTo>
                    <a:cubicBezTo>
                      <a:pt x="34597" y="539"/>
                      <a:pt x="43223" y="9705"/>
                      <a:pt x="42145" y="210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F132A932-3D8E-9650-0C31-60C2EE1345AD}"/>
              </a:ext>
            </a:extLst>
          </p:cNvPr>
          <p:cNvGrpSpPr/>
          <p:nvPr/>
        </p:nvGrpSpPr>
        <p:grpSpPr>
          <a:xfrm>
            <a:off x="9563291" y="3630204"/>
            <a:ext cx="1668647" cy="417322"/>
            <a:chOff x="8097328" y="2800350"/>
            <a:chExt cx="1403410" cy="350987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0883A2A-4367-1207-92B1-2A48603D8D28}"/>
                </a:ext>
              </a:extLst>
            </p:cNvPr>
            <p:cNvSpPr/>
            <p:nvPr/>
          </p:nvSpPr>
          <p:spPr>
            <a:xfrm>
              <a:off x="8140999" y="2844021"/>
              <a:ext cx="1359738" cy="307316"/>
            </a:xfrm>
            <a:custGeom>
              <a:avLst/>
              <a:gdLst>
                <a:gd name="connsiteX0" fmla="*/ 62002 w 1359738"/>
                <a:gd name="connsiteY0" fmla="*/ 0 h 307316"/>
                <a:gd name="connsiteX1" fmla="*/ 0 w 1359738"/>
                <a:gd name="connsiteY1" fmla="*/ 307316 h 307316"/>
                <a:gd name="connsiteX2" fmla="*/ 1297197 w 1359738"/>
                <a:gd name="connsiteY2" fmla="*/ 307316 h 307316"/>
                <a:gd name="connsiteX3" fmla="*/ 1359738 w 1359738"/>
                <a:gd name="connsiteY3" fmla="*/ 0 h 30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738" h="307316">
                  <a:moveTo>
                    <a:pt x="62002" y="0"/>
                  </a:moveTo>
                  <a:lnTo>
                    <a:pt x="0" y="307316"/>
                  </a:lnTo>
                  <a:lnTo>
                    <a:pt x="1297197" y="307316"/>
                  </a:lnTo>
                  <a:lnTo>
                    <a:pt x="1359738" y="0"/>
                  </a:ln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Graphic 2">
              <a:extLst>
                <a:ext uri="{FF2B5EF4-FFF2-40B4-BE49-F238E27FC236}">
                  <a16:creationId xmlns:a16="http://schemas.microsoft.com/office/drawing/2014/main" id="{BF57A820-4AD0-5B43-4F9A-7DDB1B829F75}"/>
                </a:ext>
              </a:extLst>
            </p:cNvPr>
            <p:cNvGrpSpPr/>
            <p:nvPr/>
          </p:nvGrpSpPr>
          <p:grpSpPr>
            <a:xfrm>
              <a:off x="8097328" y="2800350"/>
              <a:ext cx="1359739" cy="307855"/>
              <a:chOff x="8097328" y="2800350"/>
              <a:chExt cx="1359739" cy="30785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5C53D2A-5E70-4AB2-3764-76E55CAD4349}"/>
                  </a:ext>
                </a:extLst>
              </p:cNvPr>
              <p:cNvSpPr/>
              <p:nvPr/>
            </p:nvSpPr>
            <p:spPr>
              <a:xfrm>
                <a:off x="8097328" y="2800350"/>
                <a:ext cx="1359739" cy="307855"/>
              </a:xfrm>
              <a:custGeom>
                <a:avLst/>
                <a:gdLst>
                  <a:gd name="connsiteX0" fmla="*/ 1359739 w 1359739"/>
                  <a:gd name="connsiteY0" fmla="*/ 0 h 307855"/>
                  <a:gd name="connsiteX1" fmla="*/ 62542 w 1359739"/>
                  <a:gd name="connsiteY1" fmla="*/ 0 h 307855"/>
                  <a:gd name="connsiteX2" fmla="*/ 0 w 1359739"/>
                  <a:gd name="connsiteY2" fmla="*/ 307855 h 307855"/>
                  <a:gd name="connsiteX3" fmla="*/ 1297737 w 1359739"/>
                  <a:gd name="connsiteY3" fmla="*/ 307855 h 30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739" h="307855">
                    <a:moveTo>
                      <a:pt x="1359739" y="0"/>
                    </a:moveTo>
                    <a:lnTo>
                      <a:pt x="62542" y="0"/>
                    </a:lnTo>
                    <a:lnTo>
                      <a:pt x="0" y="307855"/>
                    </a:lnTo>
                    <a:lnTo>
                      <a:pt x="1297737" y="307855"/>
                    </a:lnTo>
                    <a:close/>
                  </a:path>
                </a:pathLst>
              </a:custGeom>
              <a:solidFill>
                <a:srgbClr val="70CDE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aphic 2">
                <a:extLst>
                  <a:ext uri="{FF2B5EF4-FFF2-40B4-BE49-F238E27FC236}">
                    <a16:creationId xmlns:a16="http://schemas.microsoft.com/office/drawing/2014/main" id="{C451720F-63F7-3011-5D7F-AA538B871161}"/>
                  </a:ext>
                </a:extLst>
              </p:cNvPr>
              <p:cNvGrpSpPr/>
              <p:nvPr/>
            </p:nvGrpSpPr>
            <p:grpSpPr>
              <a:xfrm>
                <a:off x="8172809" y="2849951"/>
                <a:ext cx="1220012" cy="209729"/>
                <a:chOff x="8172809" y="2849951"/>
                <a:chExt cx="1220012" cy="209729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022E1724-51F2-36E3-14FC-96A00D551305}"/>
                    </a:ext>
                  </a:extLst>
                </p:cNvPr>
                <p:cNvSpPr/>
                <p:nvPr/>
              </p:nvSpPr>
              <p:spPr>
                <a:xfrm>
                  <a:off x="8675298" y="2849951"/>
                  <a:ext cx="415146" cy="56071"/>
                </a:xfrm>
                <a:custGeom>
                  <a:avLst/>
                  <a:gdLst>
                    <a:gd name="connsiteX0" fmla="*/ 403824 w 415146"/>
                    <a:gd name="connsiteY0" fmla="*/ 56072 h 56071"/>
                    <a:gd name="connsiteX1" fmla="*/ 415146 w 415146"/>
                    <a:gd name="connsiteY1" fmla="*/ 0 h 56071"/>
                    <a:gd name="connsiteX2" fmla="*/ 11322 w 415146"/>
                    <a:gd name="connsiteY2" fmla="*/ 0 h 56071"/>
                    <a:gd name="connsiteX3" fmla="*/ 0 w 415146"/>
                    <a:gd name="connsiteY3" fmla="*/ 56072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146" h="56071">
                      <a:moveTo>
                        <a:pt x="403824" y="56072"/>
                      </a:moveTo>
                      <a:lnTo>
                        <a:pt x="415146" y="0"/>
                      </a:lnTo>
                      <a:lnTo>
                        <a:pt x="11322" y="0"/>
                      </a:lnTo>
                      <a:lnTo>
                        <a:pt x="0" y="560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5EFC422-3487-F3D1-F3C2-A89699A5D531}"/>
                    </a:ext>
                  </a:extLst>
                </p:cNvPr>
                <p:cNvSpPr/>
                <p:nvPr/>
              </p:nvSpPr>
              <p:spPr>
                <a:xfrm>
                  <a:off x="9134740" y="2849951"/>
                  <a:ext cx="258081" cy="209729"/>
                </a:xfrm>
                <a:custGeom>
                  <a:avLst/>
                  <a:gdLst>
                    <a:gd name="connsiteX0" fmla="*/ 62455 w 258081"/>
                    <a:gd name="connsiteY0" fmla="*/ 0 h 209729"/>
                    <a:gd name="connsiteX1" fmla="*/ 33342 w 258081"/>
                    <a:gd name="connsiteY1" fmla="*/ 23723 h 209729"/>
                    <a:gd name="connsiteX2" fmla="*/ 26871 w 258081"/>
                    <a:gd name="connsiteY2" fmla="*/ 56072 h 209729"/>
                    <a:gd name="connsiteX3" fmla="*/ 22559 w 258081"/>
                    <a:gd name="connsiteY3" fmla="*/ 76560 h 209729"/>
                    <a:gd name="connsiteX4" fmla="*/ 11236 w 258081"/>
                    <a:gd name="connsiteY4" fmla="*/ 132631 h 209729"/>
                    <a:gd name="connsiteX5" fmla="*/ 6923 w 258081"/>
                    <a:gd name="connsiteY5" fmla="*/ 153119 h 209729"/>
                    <a:gd name="connsiteX6" fmla="*/ 453 w 258081"/>
                    <a:gd name="connsiteY6" fmla="*/ 186007 h 209729"/>
                    <a:gd name="connsiteX7" fmla="*/ 19863 w 258081"/>
                    <a:gd name="connsiteY7" fmla="*/ 209730 h 209729"/>
                    <a:gd name="connsiteX8" fmla="*/ 195626 w 258081"/>
                    <a:gd name="connsiteY8" fmla="*/ 209730 h 209729"/>
                    <a:gd name="connsiteX9" fmla="*/ 224740 w 258081"/>
                    <a:gd name="connsiteY9" fmla="*/ 186007 h 209729"/>
                    <a:gd name="connsiteX10" fmla="*/ 231210 w 258081"/>
                    <a:gd name="connsiteY10" fmla="*/ 153658 h 209729"/>
                    <a:gd name="connsiteX11" fmla="*/ 235523 w 258081"/>
                    <a:gd name="connsiteY11" fmla="*/ 133170 h 209729"/>
                    <a:gd name="connsiteX12" fmla="*/ 246845 w 258081"/>
                    <a:gd name="connsiteY12" fmla="*/ 77099 h 209729"/>
                    <a:gd name="connsiteX13" fmla="*/ 251158 w 258081"/>
                    <a:gd name="connsiteY13" fmla="*/ 56611 h 209729"/>
                    <a:gd name="connsiteX14" fmla="*/ 257628 w 258081"/>
                    <a:gd name="connsiteY14" fmla="*/ 23723 h 209729"/>
                    <a:gd name="connsiteX15" fmla="*/ 238219 w 258081"/>
                    <a:gd name="connsiteY15" fmla="*/ 0 h 209729"/>
                    <a:gd name="connsiteX16" fmla="*/ 62455 w 258081"/>
                    <a:gd name="connsiteY16" fmla="*/ 0 h 20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8081" h="209729">
                      <a:moveTo>
                        <a:pt x="62455" y="0"/>
                      </a:moveTo>
                      <a:cubicBezTo>
                        <a:pt x="48437" y="0"/>
                        <a:pt x="36576" y="9705"/>
                        <a:pt x="33342" y="23723"/>
                      </a:cubicBezTo>
                      <a:lnTo>
                        <a:pt x="26871" y="56072"/>
                      </a:lnTo>
                      <a:lnTo>
                        <a:pt x="22559" y="76560"/>
                      </a:lnTo>
                      <a:lnTo>
                        <a:pt x="11236" y="132631"/>
                      </a:lnTo>
                      <a:lnTo>
                        <a:pt x="6923" y="153119"/>
                      </a:lnTo>
                      <a:lnTo>
                        <a:pt x="453" y="186007"/>
                      </a:lnTo>
                      <a:cubicBezTo>
                        <a:pt x="-2243" y="198408"/>
                        <a:pt x="7462" y="209730"/>
                        <a:pt x="19863" y="209730"/>
                      </a:cubicBezTo>
                      <a:lnTo>
                        <a:pt x="195626" y="209730"/>
                      </a:lnTo>
                      <a:cubicBezTo>
                        <a:pt x="209644" y="209730"/>
                        <a:pt x="221505" y="200025"/>
                        <a:pt x="224740" y="186007"/>
                      </a:cubicBezTo>
                      <a:lnTo>
                        <a:pt x="231210" y="153658"/>
                      </a:lnTo>
                      <a:lnTo>
                        <a:pt x="235523" y="133170"/>
                      </a:lnTo>
                      <a:lnTo>
                        <a:pt x="246845" y="77099"/>
                      </a:lnTo>
                      <a:lnTo>
                        <a:pt x="251158" y="56611"/>
                      </a:lnTo>
                      <a:lnTo>
                        <a:pt x="257628" y="23723"/>
                      </a:lnTo>
                      <a:cubicBezTo>
                        <a:pt x="260324" y="11322"/>
                        <a:pt x="250619" y="0"/>
                        <a:pt x="238219" y="0"/>
                      </a:cubicBezTo>
                      <a:lnTo>
                        <a:pt x="624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1" name="Graphic 2">
                  <a:extLst>
                    <a:ext uri="{FF2B5EF4-FFF2-40B4-BE49-F238E27FC236}">
                      <a16:creationId xmlns:a16="http://schemas.microsoft.com/office/drawing/2014/main" id="{E8F4587C-074D-94E9-B25D-C8D1D1E29FBE}"/>
                    </a:ext>
                  </a:extLst>
                </p:cNvPr>
                <p:cNvGrpSpPr/>
                <p:nvPr/>
              </p:nvGrpSpPr>
              <p:grpSpPr>
                <a:xfrm>
                  <a:off x="8172809" y="2926511"/>
                  <a:ext cx="901999" cy="132631"/>
                  <a:chOff x="8172809" y="2926511"/>
                  <a:chExt cx="901999" cy="132631"/>
                </a:xfrm>
                <a:solidFill>
                  <a:srgbClr val="81ECED"/>
                </a:solidFill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EACA6D16-4B43-54F0-B208-6C11334EE27D}"/>
                      </a:ext>
                    </a:extLst>
                  </p:cNvPr>
                  <p:cNvSpPr/>
                  <p:nvPr/>
                </p:nvSpPr>
                <p:spPr>
                  <a:xfrm>
                    <a:off x="8172809" y="2926511"/>
                    <a:ext cx="901999" cy="56071"/>
                  </a:xfrm>
                  <a:custGeom>
                    <a:avLst/>
                    <a:gdLst>
                      <a:gd name="connsiteX0" fmla="*/ 498715 w 901999"/>
                      <a:gd name="connsiteY0" fmla="*/ 0 h 56071"/>
                      <a:gd name="connsiteX1" fmla="*/ 303542 w 901999"/>
                      <a:gd name="connsiteY1" fmla="*/ 0 h 56071"/>
                      <a:gd name="connsiteX2" fmla="*/ 11323 w 901999"/>
                      <a:gd name="connsiteY2" fmla="*/ 0 h 56071"/>
                      <a:gd name="connsiteX3" fmla="*/ 0 w 901999"/>
                      <a:gd name="connsiteY3" fmla="*/ 56072 h 56071"/>
                      <a:gd name="connsiteX4" fmla="*/ 291681 w 901999"/>
                      <a:gd name="connsiteY4" fmla="*/ 56072 h 56071"/>
                      <a:gd name="connsiteX5" fmla="*/ 486854 w 901999"/>
                      <a:gd name="connsiteY5" fmla="*/ 56072 h 56071"/>
                      <a:gd name="connsiteX6" fmla="*/ 890678 w 901999"/>
                      <a:gd name="connsiteY6" fmla="*/ 56072 h 56071"/>
                      <a:gd name="connsiteX7" fmla="*/ 902000 w 901999"/>
                      <a:gd name="connsiteY7" fmla="*/ 0 h 56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1999" h="56071">
                        <a:moveTo>
                          <a:pt x="498715" y="0"/>
                        </a:moveTo>
                        <a:lnTo>
                          <a:pt x="303542" y="0"/>
                        </a:lnTo>
                        <a:lnTo>
                          <a:pt x="11323" y="0"/>
                        </a:lnTo>
                        <a:lnTo>
                          <a:pt x="0" y="56072"/>
                        </a:lnTo>
                        <a:lnTo>
                          <a:pt x="291681" y="56072"/>
                        </a:lnTo>
                        <a:lnTo>
                          <a:pt x="486854" y="56072"/>
                        </a:lnTo>
                        <a:lnTo>
                          <a:pt x="890678" y="56072"/>
                        </a:lnTo>
                        <a:lnTo>
                          <a:pt x="902000" y="0"/>
                        </a:lnTo>
                        <a:close/>
                      </a:path>
                    </a:pathLst>
                  </a:custGeom>
                  <a:solidFill>
                    <a:srgbClr val="81ECED"/>
                  </a:solidFill>
                  <a:ln w="539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7339C277-D19A-8F5A-81CC-865EBF1102E3}"/>
                      </a:ext>
                    </a:extLst>
                  </p:cNvPr>
                  <p:cNvSpPr/>
                  <p:nvPr/>
                </p:nvSpPr>
                <p:spPr>
                  <a:xfrm>
                    <a:off x="8449393" y="3003070"/>
                    <a:ext cx="610318" cy="56071"/>
                  </a:xfrm>
                  <a:custGeom>
                    <a:avLst/>
                    <a:gdLst>
                      <a:gd name="connsiteX0" fmla="*/ 11322 w 610318"/>
                      <a:gd name="connsiteY0" fmla="*/ 0 h 56071"/>
                      <a:gd name="connsiteX1" fmla="*/ 0 w 610318"/>
                      <a:gd name="connsiteY1" fmla="*/ 56072 h 56071"/>
                      <a:gd name="connsiteX2" fmla="*/ 195172 w 610318"/>
                      <a:gd name="connsiteY2" fmla="*/ 56072 h 56071"/>
                      <a:gd name="connsiteX3" fmla="*/ 598997 w 610318"/>
                      <a:gd name="connsiteY3" fmla="*/ 56072 h 56071"/>
                      <a:gd name="connsiteX4" fmla="*/ 610319 w 610318"/>
                      <a:gd name="connsiteY4" fmla="*/ 0 h 56071"/>
                      <a:gd name="connsiteX5" fmla="*/ 206495 w 610318"/>
                      <a:gd name="connsiteY5" fmla="*/ 0 h 56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0318" h="56071">
                        <a:moveTo>
                          <a:pt x="11322" y="0"/>
                        </a:moveTo>
                        <a:lnTo>
                          <a:pt x="0" y="56072"/>
                        </a:lnTo>
                        <a:lnTo>
                          <a:pt x="195172" y="56072"/>
                        </a:lnTo>
                        <a:lnTo>
                          <a:pt x="598997" y="56072"/>
                        </a:lnTo>
                        <a:lnTo>
                          <a:pt x="610319" y="0"/>
                        </a:lnTo>
                        <a:lnTo>
                          <a:pt x="206495" y="0"/>
                        </a:lnTo>
                        <a:close/>
                      </a:path>
                    </a:pathLst>
                  </a:custGeom>
                  <a:solidFill>
                    <a:srgbClr val="81ECED"/>
                  </a:solidFill>
                  <a:ln w="539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84" name="Graphic 2">
            <a:extLst>
              <a:ext uri="{FF2B5EF4-FFF2-40B4-BE49-F238E27FC236}">
                <a16:creationId xmlns:a16="http://schemas.microsoft.com/office/drawing/2014/main" id="{102B2CF1-619B-4C55-5383-074D9B2B8716}"/>
              </a:ext>
            </a:extLst>
          </p:cNvPr>
          <p:cNvGrpSpPr/>
          <p:nvPr/>
        </p:nvGrpSpPr>
        <p:grpSpPr>
          <a:xfrm>
            <a:off x="7722111" y="2371827"/>
            <a:ext cx="1289972" cy="607713"/>
            <a:chOff x="6548809" y="1741996"/>
            <a:chExt cx="1084927" cy="511115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E7310C-0271-2431-46ED-80B717FE6F84}"/>
                </a:ext>
              </a:extLst>
            </p:cNvPr>
            <p:cNvSpPr/>
            <p:nvPr/>
          </p:nvSpPr>
          <p:spPr>
            <a:xfrm>
              <a:off x="6591941" y="1785128"/>
              <a:ext cx="1041794" cy="467982"/>
            </a:xfrm>
            <a:custGeom>
              <a:avLst/>
              <a:gdLst>
                <a:gd name="connsiteX0" fmla="*/ 1012064 w 1041794"/>
                <a:gd name="connsiteY0" fmla="*/ 0 h 467982"/>
                <a:gd name="connsiteX1" fmla="*/ 87420 w 1041794"/>
                <a:gd name="connsiteY1" fmla="*/ 0 h 467982"/>
                <a:gd name="connsiteX2" fmla="*/ 49140 w 1041794"/>
                <a:gd name="connsiteY2" fmla="*/ 31271 h 467982"/>
                <a:gd name="connsiteX3" fmla="*/ 617 w 1041794"/>
                <a:gd name="connsiteY3" fmla="*/ 271732 h 467982"/>
                <a:gd name="connsiteX4" fmla="*/ 29731 w 1041794"/>
                <a:gd name="connsiteY4" fmla="*/ 306777 h 467982"/>
                <a:gd name="connsiteX5" fmla="*/ 765133 w 1041794"/>
                <a:gd name="connsiteY5" fmla="*/ 306777 h 467982"/>
                <a:gd name="connsiteX6" fmla="*/ 828213 w 1041794"/>
                <a:gd name="connsiteY6" fmla="*/ 467983 h 467982"/>
                <a:gd name="connsiteX7" fmla="*/ 860563 w 1041794"/>
                <a:gd name="connsiteY7" fmla="*/ 306777 h 467982"/>
                <a:gd name="connsiteX8" fmla="*/ 954375 w 1041794"/>
                <a:gd name="connsiteY8" fmla="*/ 306777 h 467982"/>
                <a:gd name="connsiteX9" fmla="*/ 992655 w 1041794"/>
                <a:gd name="connsiteY9" fmla="*/ 275506 h 467982"/>
                <a:gd name="connsiteX10" fmla="*/ 1041178 w 1041794"/>
                <a:gd name="connsiteY10" fmla="*/ 35045 h 467982"/>
                <a:gd name="connsiteX11" fmla="*/ 1012064 w 1041794"/>
                <a:gd name="connsiteY11" fmla="*/ 0 h 46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1794" h="467982">
                  <a:moveTo>
                    <a:pt x="1012064" y="0"/>
                  </a:moveTo>
                  <a:lnTo>
                    <a:pt x="87420" y="0"/>
                  </a:lnTo>
                  <a:cubicBezTo>
                    <a:pt x="68550" y="0"/>
                    <a:pt x="52375" y="12940"/>
                    <a:pt x="49140" y="31271"/>
                  </a:cubicBezTo>
                  <a:lnTo>
                    <a:pt x="617" y="271732"/>
                  </a:lnTo>
                  <a:cubicBezTo>
                    <a:pt x="-3157" y="290063"/>
                    <a:pt x="10861" y="306777"/>
                    <a:pt x="29731" y="306777"/>
                  </a:cubicBezTo>
                  <a:lnTo>
                    <a:pt x="765133" y="306777"/>
                  </a:lnTo>
                  <a:lnTo>
                    <a:pt x="828213" y="467983"/>
                  </a:lnTo>
                  <a:lnTo>
                    <a:pt x="860563" y="306777"/>
                  </a:lnTo>
                  <a:lnTo>
                    <a:pt x="954375" y="306777"/>
                  </a:lnTo>
                  <a:cubicBezTo>
                    <a:pt x="973245" y="306777"/>
                    <a:pt x="989420" y="293837"/>
                    <a:pt x="992655" y="275506"/>
                  </a:cubicBezTo>
                  <a:lnTo>
                    <a:pt x="1041178" y="35045"/>
                  </a:lnTo>
                  <a:cubicBezTo>
                    <a:pt x="1044953" y="17253"/>
                    <a:pt x="1030934" y="0"/>
                    <a:pt x="1012064" y="0"/>
                  </a:cubicBez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C997B5-AD63-38F1-E97C-51BC8EF24A1C}"/>
                </a:ext>
              </a:extLst>
            </p:cNvPr>
            <p:cNvSpPr/>
            <p:nvPr/>
          </p:nvSpPr>
          <p:spPr>
            <a:xfrm>
              <a:off x="6548809" y="1741996"/>
              <a:ext cx="1041644" cy="467982"/>
            </a:xfrm>
            <a:custGeom>
              <a:avLst/>
              <a:gdLst>
                <a:gd name="connsiteX0" fmla="*/ 1012064 w 1041644"/>
                <a:gd name="connsiteY0" fmla="*/ 0 h 467982"/>
                <a:gd name="connsiteX1" fmla="*/ 87420 w 1041644"/>
                <a:gd name="connsiteY1" fmla="*/ 0 h 467982"/>
                <a:gd name="connsiteX2" fmla="*/ 49140 w 1041644"/>
                <a:gd name="connsiteY2" fmla="*/ 31271 h 467982"/>
                <a:gd name="connsiteX3" fmla="*/ 617 w 1041644"/>
                <a:gd name="connsiteY3" fmla="*/ 271732 h 467982"/>
                <a:gd name="connsiteX4" fmla="*/ 29731 w 1041644"/>
                <a:gd name="connsiteY4" fmla="*/ 306777 h 467982"/>
                <a:gd name="connsiteX5" fmla="*/ 765133 w 1041644"/>
                <a:gd name="connsiteY5" fmla="*/ 306777 h 467982"/>
                <a:gd name="connsiteX6" fmla="*/ 828213 w 1041644"/>
                <a:gd name="connsiteY6" fmla="*/ 467983 h 467982"/>
                <a:gd name="connsiteX7" fmla="*/ 860563 w 1041644"/>
                <a:gd name="connsiteY7" fmla="*/ 306777 h 467982"/>
                <a:gd name="connsiteX8" fmla="*/ 954375 w 1041644"/>
                <a:gd name="connsiteY8" fmla="*/ 306777 h 467982"/>
                <a:gd name="connsiteX9" fmla="*/ 992655 w 1041644"/>
                <a:gd name="connsiteY9" fmla="*/ 275506 h 467982"/>
                <a:gd name="connsiteX10" fmla="*/ 1041178 w 1041644"/>
                <a:gd name="connsiteY10" fmla="*/ 35045 h 467982"/>
                <a:gd name="connsiteX11" fmla="*/ 1012064 w 1041644"/>
                <a:gd name="connsiteY11" fmla="*/ 0 h 46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1644" h="467982">
                  <a:moveTo>
                    <a:pt x="1012064" y="0"/>
                  </a:moveTo>
                  <a:lnTo>
                    <a:pt x="87420" y="0"/>
                  </a:lnTo>
                  <a:cubicBezTo>
                    <a:pt x="68550" y="0"/>
                    <a:pt x="52375" y="12940"/>
                    <a:pt x="49140" y="31271"/>
                  </a:cubicBezTo>
                  <a:lnTo>
                    <a:pt x="617" y="271732"/>
                  </a:lnTo>
                  <a:cubicBezTo>
                    <a:pt x="-3157" y="290063"/>
                    <a:pt x="10861" y="306777"/>
                    <a:pt x="29731" y="306777"/>
                  </a:cubicBezTo>
                  <a:lnTo>
                    <a:pt x="765133" y="306777"/>
                  </a:lnTo>
                  <a:lnTo>
                    <a:pt x="828213" y="467983"/>
                  </a:lnTo>
                  <a:lnTo>
                    <a:pt x="860563" y="306777"/>
                  </a:lnTo>
                  <a:lnTo>
                    <a:pt x="954375" y="306777"/>
                  </a:lnTo>
                  <a:cubicBezTo>
                    <a:pt x="973245" y="306777"/>
                    <a:pt x="989420" y="293837"/>
                    <a:pt x="992655" y="275506"/>
                  </a:cubicBezTo>
                  <a:lnTo>
                    <a:pt x="1041178" y="35045"/>
                  </a:lnTo>
                  <a:cubicBezTo>
                    <a:pt x="1044413" y="17253"/>
                    <a:pt x="1030395" y="0"/>
                    <a:pt x="1012064" y="0"/>
                  </a:cubicBezTo>
                  <a:close/>
                </a:path>
              </a:pathLst>
            </a:custGeom>
            <a:solidFill>
              <a:srgbClr val="70CDE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F203ACD2-1234-D894-5AFC-2794159B0725}"/>
                </a:ext>
              </a:extLst>
            </p:cNvPr>
            <p:cNvGrpSpPr/>
            <p:nvPr/>
          </p:nvGrpSpPr>
          <p:grpSpPr>
            <a:xfrm>
              <a:off x="6603340" y="1791059"/>
              <a:ext cx="931653" cy="209190"/>
              <a:chOff x="6603340" y="1791059"/>
              <a:chExt cx="931653" cy="209190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0BDE9-2638-457D-7BA0-A4B10724F547}"/>
                  </a:ext>
                </a:extLst>
              </p:cNvPr>
              <p:cNvSpPr/>
              <p:nvPr/>
            </p:nvSpPr>
            <p:spPr>
              <a:xfrm>
                <a:off x="6631916" y="1791059"/>
                <a:ext cx="903077" cy="56071"/>
              </a:xfrm>
              <a:custGeom>
                <a:avLst/>
                <a:gdLst>
                  <a:gd name="connsiteX0" fmla="*/ 891216 w 903077"/>
                  <a:gd name="connsiteY0" fmla="*/ 56072 h 56071"/>
                  <a:gd name="connsiteX1" fmla="*/ 903078 w 903077"/>
                  <a:gd name="connsiteY1" fmla="*/ 0 h 56071"/>
                  <a:gd name="connsiteX2" fmla="*/ 11322 w 903077"/>
                  <a:gd name="connsiteY2" fmla="*/ 0 h 56071"/>
                  <a:gd name="connsiteX3" fmla="*/ 0 w 903077"/>
                  <a:gd name="connsiteY3" fmla="*/ 5607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077" h="56071">
                    <a:moveTo>
                      <a:pt x="891216" y="56072"/>
                    </a:moveTo>
                    <a:lnTo>
                      <a:pt x="903078" y="0"/>
                    </a:lnTo>
                    <a:lnTo>
                      <a:pt x="11322" y="0"/>
                    </a:lnTo>
                    <a:lnTo>
                      <a:pt x="0" y="56072"/>
                    </a:lnTo>
                    <a:close/>
                  </a:path>
                </a:pathLst>
              </a:custGeom>
              <a:solidFill>
                <a:srgbClr val="FFFFF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1A9A5BE2-48DD-8403-CE6E-FFC5DBAC5297}"/>
                  </a:ext>
                </a:extLst>
              </p:cNvPr>
              <p:cNvGrpSpPr/>
              <p:nvPr/>
            </p:nvGrpSpPr>
            <p:grpSpPr>
              <a:xfrm>
                <a:off x="6603340" y="1867618"/>
                <a:ext cx="916017" cy="132631"/>
                <a:chOff x="6603340" y="1867618"/>
                <a:chExt cx="916017" cy="132631"/>
              </a:xfrm>
              <a:solidFill>
                <a:srgbClr val="81ECED"/>
              </a:solidFill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B956E49-DE9E-2ADA-8A46-2C89DA88E8BD}"/>
                    </a:ext>
                  </a:extLst>
                </p:cNvPr>
                <p:cNvSpPr/>
                <p:nvPr/>
              </p:nvSpPr>
              <p:spPr>
                <a:xfrm>
                  <a:off x="6617358" y="1867618"/>
                  <a:ext cx="901999" cy="56071"/>
                </a:xfrm>
                <a:custGeom>
                  <a:avLst/>
                  <a:gdLst>
                    <a:gd name="connsiteX0" fmla="*/ 498176 w 901999"/>
                    <a:gd name="connsiteY0" fmla="*/ 0 h 56071"/>
                    <a:gd name="connsiteX1" fmla="*/ 303003 w 901999"/>
                    <a:gd name="connsiteY1" fmla="*/ 0 h 56071"/>
                    <a:gd name="connsiteX2" fmla="*/ 11323 w 901999"/>
                    <a:gd name="connsiteY2" fmla="*/ 0 h 56071"/>
                    <a:gd name="connsiteX3" fmla="*/ 0 w 901999"/>
                    <a:gd name="connsiteY3" fmla="*/ 56072 h 56071"/>
                    <a:gd name="connsiteX4" fmla="*/ 291681 w 901999"/>
                    <a:gd name="connsiteY4" fmla="*/ 56072 h 56071"/>
                    <a:gd name="connsiteX5" fmla="*/ 486854 w 901999"/>
                    <a:gd name="connsiteY5" fmla="*/ 56072 h 56071"/>
                    <a:gd name="connsiteX6" fmla="*/ 890678 w 901999"/>
                    <a:gd name="connsiteY6" fmla="*/ 56072 h 56071"/>
                    <a:gd name="connsiteX7" fmla="*/ 902000 w 901999"/>
                    <a:gd name="connsiteY7" fmla="*/ 0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1999" h="56071">
                      <a:moveTo>
                        <a:pt x="498176" y="0"/>
                      </a:moveTo>
                      <a:lnTo>
                        <a:pt x="303003" y="0"/>
                      </a:lnTo>
                      <a:lnTo>
                        <a:pt x="11323" y="0"/>
                      </a:lnTo>
                      <a:lnTo>
                        <a:pt x="0" y="56072"/>
                      </a:lnTo>
                      <a:lnTo>
                        <a:pt x="291681" y="56072"/>
                      </a:lnTo>
                      <a:lnTo>
                        <a:pt x="486854" y="56072"/>
                      </a:lnTo>
                      <a:lnTo>
                        <a:pt x="890678" y="56072"/>
                      </a:lnTo>
                      <a:lnTo>
                        <a:pt x="902000" y="0"/>
                      </a:lnTo>
                      <a:close/>
                    </a:path>
                  </a:pathLst>
                </a:custGeom>
                <a:solidFill>
                  <a:srgbClr val="81ECED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09355C13-A506-17B8-4354-BEA2DEF9EFA6}"/>
                    </a:ext>
                  </a:extLst>
                </p:cNvPr>
                <p:cNvSpPr/>
                <p:nvPr/>
              </p:nvSpPr>
              <p:spPr>
                <a:xfrm>
                  <a:off x="6603340" y="1944178"/>
                  <a:ext cx="496557" cy="56071"/>
                </a:xfrm>
                <a:custGeom>
                  <a:avLst/>
                  <a:gdLst>
                    <a:gd name="connsiteX0" fmla="*/ 11322 w 496557"/>
                    <a:gd name="connsiteY0" fmla="*/ 0 h 56071"/>
                    <a:gd name="connsiteX1" fmla="*/ 0 w 496557"/>
                    <a:gd name="connsiteY1" fmla="*/ 56072 h 56071"/>
                    <a:gd name="connsiteX2" fmla="*/ 485236 w 496557"/>
                    <a:gd name="connsiteY2" fmla="*/ 56072 h 56071"/>
                    <a:gd name="connsiteX3" fmla="*/ 496558 w 496557"/>
                    <a:gd name="connsiteY3" fmla="*/ 0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6557" h="56071">
                      <a:moveTo>
                        <a:pt x="11322" y="0"/>
                      </a:moveTo>
                      <a:lnTo>
                        <a:pt x="0" y="56072"/>
                      </a:lnTo>
                      <a:lnTo>
                        <a:pt x="485236" y="56072"/>
                      </a:lnTo>
                      <a:lnTo>
                        <a:pt x="496558" y="0"/>
                      </a:lnTo>
                      <a:close/>
                    </a:path>
                  </a:pathLst>
                </a:custGeom>
                <a:solidFill>
                  <a:srgbClr val="81ECED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644A5A8D-0C7B-96DA-C3A7-4F594DE4D298}"/>
              </a:ext>
            </a:extLst>
          </p:cNvPr>
          <p:cNvGrpSpPr/>
          <p:nvPr/>
        </p:nvGrpSpPr>
        <p:grpSpPr>
          <a:xfrm>
            <a:off x="9100455" y="4259072"/>
            <a:ext cx="1668005" cy="417322"/>
            <a:chOff x="7708061" y="3329257"/>
            <a:chExt cx="1402870" cy="35098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C0ED665-D212-8F78-B358-DEC7F8FF4265}"/>
                </a:ext>
              </a:extLst>
            </p:cNvPr>
            <p:cNvSpPr/>
            <p:nvPr/>
          </p:nvSpPr>
          <p:spPr>
            <a:xfrm>
              <a:off x="7751732" y="3372928"/>
              <a:ext cx="1359199" cy="307316"/>
            </a:xfrm>
            <a:custGeom>
              <a:avLst/>
              <a:gdLst>
                <a:gd name="connsiteX0" fmla="*/ 0 w 1359199"/>
                <a:gd name="connsiteY0" fmla="*/ 307316 h 307316"/>
                <a:gd name="connsiteX1" fmla="*/ 1297197 w 1359199"/>
                <a:gd name="connsiteY1" fmla="*/ 307316 h 307316"/>
                <a:gd name="connsiteX2" fmla="*/ 1359199 w 1359199"/>
                <a:gd name="connsiteY2" fmla="*/ 0 h 307316"/>
                <a:gd name="connsiteX3" fmla="*/ 62002 w 1359199"/>
                <a:gd name="connsiteY3" fmla="*/ 0 h 30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199" h="307316">
                  <a:moveTo>
                    <a:pt x="0" y="307316"/>
                  </a:moveTo>
                  <a:lnTo>
                    <a:pt x="1297197" y="307316"/>
                  </a:lnTo>
                  <a:lnTo>
                    <a:pt x="1359199" y="0"/>
                  </a:lnTo>
                  <a:lnTo>
                    <a:pt x="62002" y="0"/>
                  </a:ln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7F192E31-38CA-2B5D-1A0F-79AB2828AFBF}"/>
                </a:ext>
              </a:extLst>
            </p:cNvPr>
            <p:cNvGrpSpPr/>
            <p:nvPr/>
          </p:nvGrpSpPr>
          <p:grpSpPr>
            <a:xfrm>
              <a:off x="7708061" y="3329257"/>
              <a:ext cx="1359199" cy="307855"/>
              <a:chOff x="7708061" y="3329257"/>
              <a:chExt cx="1359199" cy="307855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64CA71C-94B6-E8F1-A872-1904C915C841}"/>
                  </a:ext>
                </a:extLst>
              </p:cNvPr>
              <p:cNvSpPr/>
              <p:nvPr/>
            </p:nvSpPr>
            <p:spPr>
              <a:xfrm>
                <a:off x="7708061" y="3329257"/>
                <a:ext cx="1359199" cy="307855"/>
              </a:xfrm>
              <a:custGeom>
                <a:avLst/>
                <a:gdLst>
                  <a:gd name="connsiteX0" fmla="*/ 1359199 w 1359199"/>
                  <a:gd name="connsiteY0" fmla="*/ 0 h 307855"/>
                  <a:gd name="connsiteX1" fmla="*/ 62002 w 1359199"/>
                  <a:gd name="connsiteY1" fmla="*/ 0 h 307855"/>
                  <a:gd name="connsiteX2" fmla="*/ 0 w 1359199"/>
                  <a:gd name="connsiteY2" fmla="*/ 307855 h 307855"/>
                  <a:gd name="connsiteX3" fmla="*/ 1297197 w 1359199"/>
                  <a:gd name="connsiteY3" fmla="*/ 307855 h 30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199" h="307855">
                    <a:moveTo>
                      <a:pt x="1359199" y="0"/>
                    </a:moveTo>
                    <a:lnTo>
                      <a:pt x="62002" y="0"/>
                    </a:lnTo>
                    <a:lnTo>
                      <a:pt x="0" y="307855"/>
                    </a:lnTo>
                    <a:lnTo>
                      <a:pt x="1297197" y="307855"/>
                    </a:lnTo>
                    <a:close/>
                  </a:path>
                </a:pathLst>
              </a:custGeom>
              <a:solidFill>
                <a:srgbClr val="70CDE2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D905ACB-8311-DD44-32D3-F36CCA62949D}"/>
                  </a:ext>
                </a:extLst>
              </p:cNvPr>
              <p:cNvSpPr/>
              <p:nvPr/>
            </p:nvSpPr>
            <p:spPr>
              <a:xfrm>
                <a:off x="8745473" y="3378859"/>
                <a:ext cx="258080" cy="209729"/>
              </a:xfrm>
              <a:custGeom>
                <a:avLst/>
                <a:gdLst>
                  <a:gd name="connsiteX0" fmla="*/ 62455 w 258080"/>
                  <a:gd name="connsiteY0" fmla="*/ 0 h 209729"/>
                  <a:gd name="connsiteX1" fmla="*/ 33341 w 258080"/>
                  <a:gd name="connsiteY1" fmla="*/ 23722 h 209729"/>
                  <a:gd name="connsiteX2" fmla="*/ 26871 w 258080"/>
                  <a:gd name="connsiteY2" fmla="*/ 56072 h 209729"/>
                  <a:gd name="connsiteX3" fmla="*/ 22558 w 258080"/>
                  <a:gd name="connsiteY3" fmla="*/ 76560 h 209729"/>
                  <a:gd name="connsiteX4" fmla="*/ 11236 w 258080"/>
                  <a:gd name="connsiteY4" fmla="*/ 132631 h 209729"/>
                  <a:gd name="connsiteX5" fmla="*/ 6922 w 258080"/>
                  <a:gd name="connsiteY5" fmla="*/ 153119 h 209729"/>
                  <a:gd name="connsiteX6" fmla="*/ 453 w 258080"/>
                  <a:gd name="connsiteY6" fmla="*/ 186007 h 209729"/>
                  <a:gd name="connsiteX7" fmla="*/ 19862 w 258080"/>
                  <a:gd name="connsiteY7" fmla="*/ 209730 h 209729"/>
                  <a:gd name="connsiteX8" fmla="*/ 195625 w 258080"/>
                  <a:gd name="connsiteY8" fmla="*/ 209730 h 209729"/>
                  <a:gd name="connsiteX9" fmla="*/ 224740 w 258080"/>
                  <a:gd name="connsiteY9" fmla="*/ 186007 h 209729"/>
                  <a:gd name="connsiteX10" fmla="*/ 231210 w 258080"/>
                  <a:gd name="connsiteY10" fmla="*/ 153658 h 209729"/>
                  <a:gd name="connsiteX11" fmla="*/ 235523 w 258080"/>
                  <a:gd name="connsiteY11" fmla="*/ 133170 h 209729"/>
                  <a:gd name="connsiteX12" fmla="*/ 246845 w 258080"/>
                  <a:gd name="connsiteY12" fmla="*/ 77099 h 209729"/>
                  <a:gd name="connsiteX13" fmla="*/ 251158 w 258080"/>
                  <a:gd name="connsiteY13" fmla="*/ 56611 h 209729"/>
                  <a:gd name="connsiteX14" fmla="*/ 257628 w 258080"/>
                  <a:gd name="connsiteY14" fmla="*/ 23722 h 209729"/>
                  <a:gd name="connsiteX15" fmla="*/ 238218 w 258080"/>
                  <a:gd name="connsiteY15" fmla="*/ 0 h 209729"/>
                  <a:gd name="connsiteX16" fmla="*/ 62455 w 258080"/>
                  <a:gd name="connsiteY16" fmla="*/ 0 h 20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080" h="209729">
                    <a:moveTo>
                      <a:pt x="62455" y="0"/>
                    </a:moveTo>
                    <a:cubicBezTo>
                      <a:pt x="48437" y="0"/>
                      <a:pt x="36576" y="9705"/>
                      <a:pt x="33341" y="23722"/>
                    </a:cubicBezTo>
                    <a:lnTo>
                      <a:pt x="26871" y="56072"/>
                    </a:lnTo>
                    <a:lnTo>
                      <a:pt x="22558" y="76560"/>
                    </a:lnTo>
                    <a:lnTo>
                      <a:pt x="11236" y="132631"/>
                    </a:lnTo>
                    <a:lnTo>
                      <a:pt x="6922" y="153119"/>
                    </a:lnTo>
                    <a:lnTo>
                      <a:pt x="453" y="186007"/>
                    </a:lnTo>
                    <a:cubicBezTo>
                      <a:pt x="-2243" y="198407"/>
                      <a:pt x="7462" y="209730"/>
                      <a:pt x="19862" y="209730"/>
                    </a:cubicBezTo>
                    <a:lnTo>
                      <a:pt x="195625" y="209730"/>
                    </a:lnTo>
                    <a:cubicBezTo>
                      <a:pt x="209644" y="209730"/>
                      <a:pt x="221505" y="200025"/>
                      <a:pt x="224740" y="186007"/>
                    </a:cubicBezTo>
                    <a:lnTo>
                      <a:pt x="231210" y="153658"/>
                    </a:lnTo>
                    <a:lnTo>
                      <a:pt x="235523" y="133170"/>
                    </a:lnTo>
                    <a:lnTo>
                      <a:pt x="246845" y="77099"/>
                    </a:lnTo>
                    <a:lnTo>
                      <a:pt x="251158" y="56611"/>
                    </a:lnTo>
                    <a:lnTo>
                      <a:pt x="257628" y="23722"/>
                    </a:lnTo>
                    <a:cubicBezTo>
                      <a:pt x="260323" y="11322"/>
                      <a:pt x="250619" y="0"/>
                      <a:pt x="238218" y="0"/>
                    </a:cubicBezTo>
                    <a:lnTo>
                      <a:pt x="624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53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7" name="Graphic 2">
                <a:extLst>
                  <a:ext uri="{FF2B5EF4-FFF2-40B4-BE49-F238E27FC236}">
                    <a16:creationId xmlns:a16="http://schemas.microsoft.com/office/drawing/2014/main" id="{E04A51EC-0268-8CEC-A123-1D2A2FE59FA9}"/>
                  </a:ext>
                </a:extLst>
              </p:cNvPr>
              <p:cNvGrpSpPr/>
              <p:nvPr/>
            </p:nvGrpSpPr>
            <p:grpSpPr>
              <a:xfrm>
                <a:off x="7783542" y="3455418"/>
                <a:ext cx="901999" cy="132631"/>
                <a:chOff x="7783542" y="3455418"/>
                <a:chExt cx="901999" cy="132631"/>
              </a:xfrm>
              <a:solidFill>
                <a:srgbClr val="81ECED"/>
              </a:solidFill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B52AC704-6B34-5358-1165-DB4F31D914C6}"/>
                    </a:ext>
                  </a:extLst>
                </p:cNvPr>
                <p:cNvSpPr/>
                <p:nvPr/>
              </p:nvSpPr>
              <p:spPr>
                <a:xfrm>
                  <a:off x="7783542" y="3455418"/>
                  <a:ext cx="901999" cy="56071"/>
                </a:xfrm>
                <a:custGeom>
                  <a:avLst/>
                  <a:gdLst>
                    <a:gd name="connsiteX0" fmla="*/ 498176 w 901999"/>
                    <a:gd name="connsiteY0" fmla="*/ 0 h 56071"/>
                    <a:gd name="connsiteX1" fmla="*/ 303003 w 901999"/>
                    <a:gd name="connsiteY1" fmla="*/ 0 h 56071"/>
                    <a:gd name="connsiteX2" fmla="*/ 11322 w 901999"/>
                    <a:gd name="connsiteY2" fmla="*/ 0 h 56071"/>
                    <a:gd name="connsiteX3" fmla="*/ 0 w 901999"/>
                    <a:gd name="connsiteY3" fmla="*/ 56072 h 56071"/>
                    <a:gd name="connsiteX4" fmla="*/ 291681 w 901999"/>
                    <a:gd name="connsiteY4" fmla="*/ 56072 h 56071"/>
                    <a:gd name="connsiteX5" fmla="*/ 486854 w 901999"/>
                    <a:gd name="connsiteY5" fmla="*/ 56072 h 56071"/>
                    <a:gd name="connsiteX6" fmla="*/ 890677 w 901999"/>
                    <a:gd name="connsiteY6" fmla="*/ 56072 h 56071"/>
                    <a:gd name="connsiteX7" fmla="*/ 902000 w 901999"/>
                    <a:gd name="connsiteY7" fmla="*/ 0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1999" h="56071">
                      <a:moveTo>
                        <a:pt x="498176" y="0"/>
                      </a:moveTo>
                      <a:lnTo>
                        <a:pt x="303003" y="0"/>
                      </a:lnTo>
                      <a:lnTo>
                        <a:pt x="11322" y="0"/>
                      </a:lnTo>
                      <a:lnTo>
                        <a:pt x="0" y="56072"/>
                      </a:lnTo>
                      <a:lnTo>
                        <a:pt x="291681" y="56072"/>
                      </a:lnTo>
                      <a:lnTo>
                        <a:pt x="486854" y="56072"/>
                      </a:lnTo>
                      <a:lnTo>
                        <a:pt x="890677" y="56072"/>
                      </a:lnTo>
                      <a:lnTo>
                        <a:pt x="902000" y="0"/>
                      </a:lnTo>
                      <a:close/>
                    </a:path>
                  </a:pathLst>
                </a:custGeom>
                <a:solidFill>
                  <a:srgbClr val="81ECED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414B5AD5-4427-3B78-8D24-086CBE372C9A}"/>
                    </a:ext>
                  </a:extLst>
                </p:cNvPr>
                <p:cNvSpPr/>
                <p:nvPr/>
              </p:nvSpPr>
              <p:spPr>
                <a:xfrm>
                  <a:off x="8381999" y="3531977"/>
                  <a:ext cx="287906" cy="56071"/>
                </a:xfrm>
                <a:custGeom>
                  <a:avLst/>
                  <a:gdLst>
                    <a:gd name="connsiteX0" fmla="*/ 287907 w 287906"/>
                    <a:gd name="connsiteY0" fmla="*/ 0 h 56071"/>
                    <a:gd name="connsiteX1" fmla="*/ 11322 w 287906"/>
                    <a:gd name="connsiteY1" fmla="*/ 0 h 56071"/>
                    <a:gd name="connsiteX2" fmla="*/ 0 w 287906"/>
                    <a:gd name="connsiteY2" fmla="*/ 56072 h 56071"/>
                    <a:gd name="connsiteX3" fmla="*/ 276585 w 287906"/>
                    <a:gd name="connsiteY3" fmla="*/ 56072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906" h="56071">
                      <a:moveTo>
                        <a:pt x="287907" y="0"/>
                      </a:moveTo>
                      <a:lnTo>
                        <a:pt x="11322" y="0"/>
                      </a:lnTo>
                      <a:lnTo>
                        <a:pt x="0" y="56072"/>
                      </a:lnTo>
                      <a:lnTo>
                        <a:pt x="276585" y="56072"/>
                      </a:lnTo>
                      <a:close/>
                    </a:path>
                  </a:pathLst>
                </a:custGeom>
                <a:solidFill>
                  <a:srgbClr val="81ECED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" name="Graphic 2">
                <a:extLst>
                  <a:ext uri="{FF2B5EF4-FFF2-40B4-BE49-F238E27FC236}">
                    <a16:creationId xmlns:a16="http://schemas.microsoft.com/office/drawing/2014/main" id="{D131303C-5C7C-455B-E189-5A0D6175C998}"/>
                  </a:ext>
                </a:extLst>
              </p:cNvPr>
              <p:cNvGrpSpPr/>
              <p:nvPr/>
            </p:nvGrpSpPr>
            <p:grpSpPr>
              <a:xfrm>
                <a:off x="8059587" y="3378859"/>
                <a:ext cx="641589" cy="56071"/>
                <a:chOff x="8059587" y="3378859"/>
                <a:chExt cx="641589" cy="56071"/>
              </a:xfrm>
              <a:solidFill>
                <a:srgbClr val="FFFFFF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E18A7F8-4521-43F6-EBC3-2FB2364B0965}"/>
                    </a:ext>
                  </a:extLst>
                </p:cNvPr>
                <p:cNvSpPr/>
                <p:nvPr/>
              </p:nvSpPr>
              <p:spPr>
                <a:xfrm>
                  <a:off x="8059587" y="3378859"/>
                  <a:ext cx="196251" cy="56071"/>
                </a:xfrm>
                <a:custGeom>
                  <a:avLst/>
                  <a:gdLst>
                    <a:gd name="connsiteX0" fmla="*/ 11323 w 196251"/>
                    <a:gd name="connsiteY0" fmla="*/ 0 h 56071"/>
                    <a:gd name="connsiteX1" fmla="*/ 0 w 196251"/>
                    <a:gd name="connsiteY1" fmla="*/ 56072 h 56071"/>
                    <a:gd name="connsiteX2" fmla="*/ 184929 w 196251"/>
                    <a:gd name="connsiteY2" fmla="*/ 56072 h 56071"/>
                    <a:gd name="connsiteX3" fmla="*/ 196251 w 196251"/>
                    <a:gd name="connsiteY3" fmla="*/ 0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251" h="56071">
                      <a:moveTo>
                        <a:pt x="11323" y="0"/>
                      </a:moveTo>
                      <a:lnTo>
                        <a:pt x="0" y="56072"/>
                      </a:lnTo>
                      <a:lnTo>
                        <a:pt x="184929" y="56072"/>
                      </a:lnTo>
                      <a:lnTo>
                        <a:pt x="19625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8A9DAF5-70CF-AAA8-7C85-B8B7B87FF3B2}"/>
                    </a:ext>
                  </a:extLst>
                </p:cNvPr>
                <p:cNvSpPr/>
                <p:nvPr/>
              </p:nvSpPr>
              <p:spPr>
                <a:xfrm>
                  <a:off x="8307057" y="3378859"/>
                  <a:ext cx="394119" cy="56071"/>
                </a:xfrm>
                <a:custGeom>
                  <a:avLst/>
                  <a:gdLst>
                    <a:gd name="connsiteX0" fmla="*/ 394119 w 394119"/>
                    <a:gd name="connsiteY0" fmla="*/ 0 h 56071"/>
                    <a:gd name="connsiteX1" fmla="*/ 11322 w 394119"/>
                    <a:gd name="connsiteY1" fmla="*/ 0 h 56071"/>
                    <a:gd name="connsiteX2" fmla="*/ 0 w 394119"/>
                    <a:gd name="connsiteY2" fmla="*/ 56072 h 56071"/>
                    <a:gd name="connsiteX3" fmla="*/ 382797 w 394119"/>
                    <a:gd name="connsiteY3" fmla="*/ 56072 h 5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4119" h="56071">
                      <a:moveTo>
                        <a:pt x="394119" y="0"/>
                      </a:moveTo>
                      <a:lnTo>
                        <a:pt x="11322" y="0"/>
                      </a:lnTo>
                      <a:lnTo>
                        <a:pt x="0" y="56072"/>
                      </a:lnTo>
                      <a:lnTo>
                        <a:pt x="382797" y="560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9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3" name="Graphic 2">
            <a:extLst>
              <a:ext uri="{FF2B5EF4-FFF2-40B4-BE49-F238E27FC236}">
                <a16:creationId xmlns:a16="http://schemas.microsoft.com/office/drawing/2014/main" id="{702DA947-C85F-23BF-6CF4-FFEB78F4E30D}"/>
              </a:ext>
            </a:extLst>
          </p:cNvPr>
          <p:cNvGrpSpPr/>
          <p:nvPr/>
        </p:nvGrpSpPr>
        <p:grpSpPr>
          <a:xfrm>
            <a:off x="9304949" y="2713506"/>
            <a:ext cx="1071190" cy="646176"/>
            <a:chOff x="7880050" y="2029364"/>
            <a:chExt cx="900921" cy="543464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3A410D-EC9F-3300-D073-127E2B38D68F}"/>
                </a:ext>
              </a:extLst>
            </p:cNvPr>
            <p:cNvSpPr/>
            <p:nvPr/>
          </p:nvSpPr>
          <p:spPr>
            <a:xfrm>
              <a:off x="7926956" y="2076270"/>
              <a:ext cx="854015" cy="496558"/>
            </a:xfrm>
            <a:custGeom>
              <a:avLst/>
              <a:gdLst>
                <a:gd name="connsiteX0" fmla="*/ 100282 w 854015"/>
                <a:gd name="connsiteY0" fmla="*/ 0 h 496558"/>
                <a:gd name="connsiteX1" fmla="*/ 89499 w 854015"/>
                <a:gd name="connsiteY1" fmla="*/ 52298 h 496558"/>
                <a:gd name="connsiteX2" fmla="*/ 0 w 854015"/>
                <a:gd name="connsiteY2" fmla="*/ 496558 h 496558"/>
                <a:gd name="connsiteX3" fmla="*/ 753194 w 854015"/>
                <a:gd name="connsiteY3" fmla="*/ 496558 h 496558"/>
                <a:gd name="connsiteX4" fmla="*/ 843232 w 854015"/>
                <a:gd name="connsiteY4" fmla="*/ 52298 h 496558"/>
                <a:gd name="connsiteX5" fmla="*/ 854015 w 854015"/>
                <a:gd name="connsiteY5" fmla="*/ 0 h 49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015" h="496558">
                  <a:moveTo>
                    <a:pt x="100282" y="0"/>
                  </a:moveTo>
                  <a:lnTo>
                    <a:pt x="89499" y="52298"/>
                  </a:lnTo>
                  <a:lnTo>
                    <a:pt x="0" y="496558"/>
                  </a:lnTo>
                  <a:lnTo>
                    <a:pt x="753194" y="496558"/>
                  </a:lnTo>
                  <a:lnTo>
                    <a:pt x="843232" y="52298"/>
                  </a:lnTo>
                  <a:lnTo>
                    <a:pt x="854015" y="0"/>
                  </a:lnTo>
                  <a:close/>
                </a:path>
              </a:pathLst>
            </a:custGeom>
            <a:solidFill>
              <a:srgbClr val="4883B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BC7E7C-659D-C00C-ADA0-F01DFF99F289}"/>
                </a:ext>
              </a:extLst>
            </p:cNvPr>
            <p:cNvSpPr/>
            <p:nvPr/>
          </p:nvSpPr>
          <p:spPr>
            <a:xfrm>
              <a:off x="7880050" y="2029364"/>
              <a:ext cx="854015" cy="496558"/>
            </a:xfrm>
            <a:custGeom>
              <a:avLst/>
              <a:gdLst>
                <a:gd name="connsiteX0" fmla="*/ 100282 w 854015"/>
                <a:gd name="connsiteY0" fmla="*/ 0 h 496558"/>
                <a:gd name="connsiteX1" fmla="*/ 89499 w 854015"/>
                <a:gd name="connsiteY1" fmla="*/ 52298 h 496558"/>
                <a:gd name="connsiteX2" fmla="*/ 0 w 854015"/>
                <a:gd name="connsiteY2" fmla="*/ 496558 h 496558"/>
                <a:gd name="connsiteX3" fmla="*/ 753194 w 854015"/>
                <a:gd name="connsiteY3" fmla="*/ 496558 h 496558"/>
                <a:gd name="connsiteX4" fmla="*/ 843232 w 854015"/>
                <a:gd name="connsiteY4" fmla="*/ 52298 h 496558"/>
                <a:gd name="connsiteX5" fmla="*/ 854015 w 854015"/>
                <a:gd name="connsiteY5" fmla="*/ 0 h 49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015" h="496558">
                  <a:moveTo>
                    <a:pt x="100282" y="0"/>
                  </a:moveTo>
                  <a:lnTo>
                    <a:pt x="89499" y="52298"/>
                  </a:lnTo>
                  <a:lnTo>
                    <a:pt x="0" y="496558"/>
                  </a:lnTo>
                  <a:lnTo>
                    <a:pt x="753194" y="496558"/>
                  </a:lnTo>
                  <a:lnTo>
                    <a:pt x="843232" y="52298"/>
                  </a:lnTo>
                  <a:lnTo>
                    <a:pt x="854015" y="0"/>
                  </a:lnTo>
                  <a:close/>
                </a:path>
              </a:pathLst>
            </a:custGeom>
            <a:solidFill>
              <a:srgbClr val="FFFFF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9B66D75-6590-9ADC-CC67-562C8AA44BCE}"/>
                </a:ext>
              </a:extLst>
            </p:cNvPr>
            <p:cNvSpPr/>
            <p:nvPr/>
          </p:nvSpPr>
          <p:spPr>
            <a:xfrm>
              <a:off x="7939896" y="2078426"/>
              <a:ext cx="733784" cy="398432"/>
            </a:xfrm>
            <a:custGeom>
              <a:avLst/>
              <a:gdLst>
                <a:gd name="connsiteX0" fmla="*/ 0 w 733784"/>
                <a:gd name="connsiteY0" fmla="*/ 398433 h 398432"/>
                <a:gd name="connsiteX1" fmla="*/ 80334 w 733784"/>
                <a:gd name="connsiteY1" fmla="*/ 0 h 398432"/>
                <a:gd name="connsiteX2" fmla="*/ 733784 w 733784"/>
                <a:gd name="connsiteY2" fmla="*/ 0 h 398432"/>
                <a:gd name="connsiteX3" fmla="*/ 653451 w 733784"/>
                <a:gd name="connsiteY3" fmla="*/ 398433 h 39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784" h="398432">
                  <a:moveTo>
                    <a:pt x="0" y="398433"/>
                  </a:moveTo>
                  <a:lnTo>
                    <a:pt x="80334" y="0"/>
                  </a:lnTo>
                  <a:lnTo>
                    <a:pt x="733784" y="0"/>
                  </a:lnTo>
                  <a:lnTo>
                    <a:pt x="653451" y="398433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F4689D8-F3EC-AA80-FFCC-67D1A0D994CB}"/>
                </a:ext>
              </a:extLst>
            </p:cNvPr>
            <p:cNvSpPr/>
            <p:nvPr/>
          </p:nvSpPr>
          <p:spPr>
            <a:xfrm>
              <a:off x="7939896" y="2179248"/>
              <a:ext cx="664233" cy="297611"/>
            </a:xfrm>
            <a:custGeom>
              <a:avLst/>
              <a:gdLst>
                <a:gd name="connsiteX0" fmla="*/ 664234 w 664233"/>
                <a:gd name="connsiteY0" fmla="*/ 243696 h 297611"/>
                <a:gd name="connsiteX1" fmla="*/ 531603 w 664233"/>
                <a:gd name="connsiteY1" fmla="*/ 90038 h 297611"/>
                <a:gd name="connsiteX2" fmla="*/ 403824 w 664233"/>
                <a:gd name="connsiteY2" fmla="*/ 198407 h 297611"/>
                <a:gd name="connsiteX3" fmla="*/ 233453 w 664233"/>
                <a:gd name="connsiteY3" fmla="*/ 0 h 297611"/>
                <a:gd name="connsiteX4" fmla="*/ 24262 w 664233"/>
                <a:gd name="connsiteY4" fmla="*/ 177920 h 297611"/>
                <a:gd name="connsiteX5" fmla="*/ 0 w 664233"/>
                <a:gd name="connsiteY5" fmla="*/ 297611 h 297611"/>
                <a:gd name="connsiteX6" fmla="*/ 653451 w 664233"/>
                <a:gd name="connsiteY6" fmla="*/ 297611 h 2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4233" h="297611">
                  <a:moveTo>
                    <a:pt x="664234" y="243696"/>
                  </a:moveTo>
                  <a:lnTo>
                    <a:pt x="531603" y="90038"/>
                  </a:lnTo>
                  <a:lnTo>
                    <a:pt x="403824" y="198407"/>
                  </a:lnTo>
                  <a:lnTo>
                    <a:pt x="233453" y="0"/>
                  </a:lnTo>
                  <a:lnTo>
                    <a:pt x="24262" y="177920"/>
                  </a:lnTo>
                  <a:lnTo>
                    <a:pt x="0" y="297611"/>
                  </a:lnTo>
                  <a:lnTo>
                    <a:pt x="653451" y="297611"/>
                  </a:lnTo>
                  <a:close/>
                </a:path>
              </a:pathLst>
            </a:custGeom>
            <a:solidFill>
              <a:srgbClr val="70CDE2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A2490-C9E1-BD62-1E3E-0DB78696F2B5}"/>
                </a:ext>
              </a:extLst>
            </p:cNvPr>
            <p:cNvSpPr/>
            <p:nvPr/>
          </p:nvSpPr>
          <p:spPr>
            <a:xfrm>
              <a:off x="8315297" y="2126403"/>
              <a:ext cx="127473" cy="125090"/>
            </a:xfrm>
            <a:custGeom>
              <a:avLst/>
              <a:gdLst>
                <a:gd name="connsiteX0" fmla="*/ 126548 w 127473"/>
                <a:gd name="connsiteY0" fmla="*/ 62549 h 125090"/>
                <a:gd name="connsiteX1" fmla="*/ 52684 w 127473"/>
                <a:gd name="connsiteY1" fmla="*/ 125091 h 125090"/>
                <a:gd name="connsiteX2" fmla="*/ 926 w 127473"/>
                <a:gd name="connsiteY2" fmla="*/ 62549 h 125090"/>
                <a:gd name="connsiteX3" fmla="*/ 74789 w 127473"/>
                <a:gd name="connsiteY3" fmla="*/ 8 h 125090"/>
                <a:gd name="connsiteX4" fmla="*/ 126548 w 127473"/>
                <a:gd name="connsiteY4" fmla="*/ 62549 h 12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73" h="125090">
                  <a:moveTo>
                    <a:pt x="126548" y="62549"/>
                  </a:moveTo>
                  <a:cubicBezTo>
                    <a:pt x="120617" y="97055"/>
                    <a:pt x="87729" y="125091"/>
                    <a:pt x="52684" y="125091"/>
                  </a:cubicBezTo>
                  <a:cubicBezTo>
                    <a:pt x="18179" y="125091"/>
                    <a:pt x="-5005" y="97055"/>
                    <a:pt x="926" y="62549"/>
                  </a:cubicBezTo>
                  <a:cubicBezTo>
                    <a:pt x="6856" y="28044"/>
                    <a:pt x="39745" y="8"/>
                    <a:pt x="74789" y="8"/>
                  </a:cubicBezTo>
                  <a:cubicBezTo>
                    <a:pt x="109295" y="-532"/>
                    <a:pt x="132478" y="27504"/>
                    <a:pt x="126548" y="62549"/>
                  </a:cubicBezTo>
                  <a:close/>
                </a:path>
              </a:pathLst>
            </a:custGeom>
            <a:solidFill>
              <a:srgbClr val="FFFFF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926B29B-4918-07E5-1555-28585F65C4B7}"/>
              </a:ext>
            </a:extLst>
          </p:cNvPr>
          <p:cNvSpPr/>
          <p:nvPr/>
        </p:nvSpPr>
        <p:spPr>
          <a:xfrm rot="5400000">
            <a:off x="337631" y="4827959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B103976-F119-70E6-D338-885A68FC03ED}"/>
              </a:ext>
            </a:extLst>
          </p:cNvPr>
          <p:cNvSpPr/>
          <p:nvPr/>
        </p:nvSpPr>
        <p:spPr>
          <a:xfrm rot="5400000">
            <a:off x="337316" y="5059698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9652405-216F-8447-6A57-E278275FD8D0}"/>
              </a:ext>
            </a:extLst>
          </p:cNvPr>
          <p:cNvSpPr/>
          <p:nvPr/>
        </p:nvSpPr>
        <p:spPr>
          <a:xfrm rot="5400000">
            <a:off x="337637" y="5291443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A5EC5131-0804-AE3F-1D52-8AC93335FEBA}"/>
              </a:ext>
            </a:extLst>
          </p:cNvPr>
          <p:cNvSpPr/>
          <p:nvPr/>
        </p:nvSpPr>
        <p:spPr>
          <a:xfrm rot="5400000">
            <a:off x="337323" y="552318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1593AA1-E400-8560-9A34-6E58CF70F1F1}"/>
              </a:ext>
            </a:extLst>
          </p:cNvPr>
          <p:cNvGrpSpPr/>
          <p:nvPr/>
        </p:nvGrpSpPr>
        <p:grpSpPr>
          <a:xfrm>
            <a:off x="337643" y="5754927"/>
            <a:ext cx="352268" cy="120831"/>
            <a:chOff x="337643" y="5754927"/>
            <a:chExt cx="352268" cy="120831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BD01E95-2911-0295-5AD2-3D0DF75FF5D9}"/>
                </a:ext>
              </a:extLst>
            </p:cNvPr>
            <p:cNvSpPr/>
            <p:nvPr/>
          </p:nvSpPr>
          <p:spPr>
            <a:xfrm rot="5400000">
              <a:off x="337643" y="5754927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AEEA640-78E1-2F9D-3F61-5EB6C9C7E784}"/>
                </a:ext>
              </a:extLst>
            </p:cNvPr>
            <p:cNvSpPr/>
            <p:nvPr/>
          </p:nvSpPr>
          <p:spPr>
            <a:xfrm rot="5400000">
              <a:off x="569395" y="5755242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A5F7706D-A6B2-08CD-04E5-7BEE4B3309FA}"/>
              </a:ext>
            </a:extLst>
          </p:cNvPr>
          <p:cNvGrpSpPr/>
          <p:nvPr/>
        </p:nvGrpSpPr>
        <p:grpSpPr>
          <a:xfrm>
            <a:off x="337336" y="5986659"/>
            <a:ext cx="583993" cy="120843"/>
            <a:chOff x="337336" y="5986659"/>
            <a:chExt cx="583993" cy="120843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9287F31-756D-4824-252B-C58BB830D7C0}"/>
                </a:ext>
              </a:extLst>
            </p:cNvPr>
            <p:cNvSpPr/>
            <p:nvPr/>
          </p:nvSpPr>
          <p:spPr>
            <a:xfrm rot="5400000">
              <a:off x="337336" y="5986665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D4E2660-219B-232B-42E2-C210D476B827}"/>
                </a:ext>
              </a:extLst>
            </p:cNvPr>
            <p:cNvSpPr/>
            <p:nvPr/>
          </p:nvSpPr>
          <p:spPr>
            <a:xfrm rot="5400000">
              <a:off x="569075" y="598698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A9479E4-46CD-D39B-5B30-AA925BA6FDF9}"/>
                </a:ext>
              </a:extLst>
            </p:cNvPr>
            <p:cNvSpPr/>
            <p:nvPr/>
          </p:nvSpPr>
          <p:spPr>
            <a:xfrm rot="5400000">
              <a:off x="800813" y="5986659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9140757B-41A9-0A78-1B6C-7C64A7C34B0D}"/>
              </a:ext>
            </a:extLst>
          </p:cNvPr>
          <p:cNvGrpSpPr/>
          <p:nvPr/>
        </p:nvGrpSpPr>
        <p:grpSpPr>
          <a:xfrm>
            <a:off x="337336" y="6450150"/>
            <a:ext cx="1742481" cy="120522"/>
            <a:chOff x="337336" y="6450150"/>
            <a:chExt cx="1742481" cy="120522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86161FC-9D8C-01E4-978A-4F683980A249}"/>
                </a:ext>
              </a:extLst>
            </p:cNvPr>
            <p:cNvSpPr/>
            <p:nvPr/>
          </p:nvSpPr>
          <p:spPr>
            <a:xfrm rot="5400000">
              <a:off x="337336" y="6450150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264CEED-ADC5-16A9-12EE-772CD93A077D}"/>
                </a:ext>
              </a:extLst>
            </p:cNvPr>
            <p:cNvSpPr/>
            <p:nvPr/>
          </p:nvSpPr>
          <p:spPr>
            <a:xfrm rot="10800000">
              <a:off x="1959301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F212EEF-686F-1403-E785-75D126897D80}"/>
                </a:ext>
              </a:extLst>
            </p:cNvPr>
            <p:cNvSpPr/>
            <p:nvPr/>
          </p:nvSpPr>
          <p:spPr>
            <a:xfrm rot="10800000">
              <a:off x="1727870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BFA9D-ECE2-203D-F244-DCE9554C0F26}"/>
                </a:ext>
              </a:extLst>
            </p:cNvPr>
            <p:cNvSpPr/>
            <p:nvPr/>
          </p:nvSpPr>
          <p:spPr>
            <a:xfrm rot="10800000">
              <a:off x="1495804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D422F23-7F03-3E3E-A98B-D0C6AD1DAB31}"/>
                </a:ext>
              </a:extLst>
            </p:cNvPr>
            <p:cNvSpPr/>
            <p:nvPr/>
          </p:nvSpPr>
          <p:spPr>
            <a:xfrm rot="10800000">
              <a:off x="1264380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9C86C2F-EB46-E0F4-F772-C094B3B2585E}"/>
                </a:ext>
              </a:extLst>
            </p:cNvPr>
            <p:cNvSpPr/>
            <p:nvPr/>
          </p:nvSpPr>
          <p:spPr>
            <a:xfrm rot="10800000">
              <a:off x="1032321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14FFDD-C3A9-4FD9-6D1C-A1B1E018F36F}"/>
                </a:ext>
              </a:extLst>
            </p:cNvPr>
            <p:cNvSpPr/>
            <p:nvPr/>
          </p:nvSpPr>
          <p:spPr>
            <a:xfrm rot="10800000">
              <a:off x="800889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5F1320F-2437-EF9B-33DA-8D12253FFC9A}"/>
                </a:ext>
              </a:extLst>
            </p:cNvPr>
            <p:cNvSpPr/>
            <p:nvPr/>
          </p:nvSpPr>
          <p:spPr>
            <a:xfrm rot="10800000">
              <a:off x="568824" y="6450156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E841FFBD-D451-D255-E9C6-38D9725EE4FB}"/>
              </a:ext>
            </a:extLst>
          </p:cNvPr>
          <p:cNvGrpSpPr/>
          <p:nvPr/>
        </p:nvGrpSpPr>
        <p:grpSpPr>
          <a:xfrm>
            <a:off x="337656" y="6210788"/>
            <a:ext cx="815181" cy="128466"/>
            <a:chOff x="337656" y="6210788"/>
            <a:chExt cx="815181" cy="128466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EABBB14-8A9E-64BA-9914-F6AA612862AB}"/>
                </a:ext>
              </a:extLst>
            </p:cNvPr>
            <p:cNvSpPr/>
            <p:nvPr/>
          </p:nvSpPr>
          <p:spPr>
            <a:xfrm rot="5400000">
              <a:off x="337656" y="6218411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C55B438-2653-0BAB-9499-173AF4D28127}"/>
                </a:ext>
              </a:extLst>
            </p:cNvPr>
            <p:cNvSpPr/>
            <p:nvPr/>
          </p:nvSpPr>
          <p:spPr>
            <a:xfrm rot="10800000">
              <a:off x="800889" y="6210788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435250D-FEEE-0D36-3392-F86A9139A3CA}"/>
                </a:ext>
              </a:extLst>
            </p:cNvPr>
            <p:cNvSpPr/>
            <p:nvPr/>
          </p:nvSpPr>
          <p:spPr>
            <a:xfrm rot="10800000">
              <a:off x="1032321" y="6210788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C9726B3-A88B-FC1E-7439-038584DF9BFD}"/>
                </a:ext>
              </a:extLst>
            </p:cNvPr>
            <p:cNvSpPr/>
            <p:nvPr/>
          </p:nvSpPr>
          <p:spPr>
            <a:xfrm rot="10800000">
              <a:off x="568824" y="6218738"/>
              <a:ext cx="120516" cy="120516"/>
            </a:xfrm>
            <a:custGeom>
              <a:avLst/>
              <a:gdLst>
                <a:gd name="connsiteX0" fmla="*/ 0 w 101360"/>
                <a:gd name="connsiteY0" fmla="*/ 0 h 101360"/>
                <a:gd name="connsiteX1" fmla="*/ 101360 w 101360"/>
                <a:gd name="connsiteY1" fmla="*/ 0 h 101360"/>
                <a:gd name="connsiteX2" fmla="*/ 101360 w 101360"/>
                <a:gd name="connsiteY2" fmla="*/ 101360 h 101360"/>
                <a:gd name="connsiteX3" fmla="*/ 0 w 101360"/>
                <a:gd name="connsiteY3" fmla="*/ 101360 h 10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360" h="101360">
                  <a:moveTo>
                    <a:pt x="0" y="0"/>
                  </a:moveTo>
                  <a:lnTo>
                    <a:pt x="101360" y="0"/>
                  </a:lnTo>
                  <a:lnTo>
                    <a:pt x="101360" y="101360"/>
                  </a:lnTo>
                  <a:lnTo>
                    <a:pt x="0" y="101360"/>
                  </a:lnTo>
                  <a:close/>
                </a:path>
              </a:pathLst>
            </a:custGeom>
            <a:solidFill>
              <a:srgbClr val="57A0CF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F8D9FD5-7CAB-5B22-ECA2-9B865B59E602}"/>
              </a:ext>
            </a:extLst>
          </p:cNvPr>
          <p:cNvSpPr/>
          <p:nvPr/>
        </p:nvSpPr>
        <p:spPr>
          <a:xfrm>
            <a:off x="11863369" y="2477648"/>
            <a:ext cx="2237897" cy="1655825"/>
          </a:xfrm>
          <a:custGeom>
            <a:avLst/>
            <a:gdLst>
              <a:gd name="connsiteX0" fmla="*/ 489010 w 1882176"/>
              <a:gd name="connsiteY0" fmla="*/ 1392627 h 1392626"/>
              <a:gd name="connsiteX1" fmla="*/ 1882177 w 1882176"/>
              <a:gd name="connsiteY1" fmla="*/ 0 h 1392626"/>
              <a:gd name="connsiteX2" fmla="*/ 1392627 w 1882176"/>
              <a:gd name="connsiteY2" fmla="*/ 0 h 1392626"/>
              <a:gd name="connsiteX3" fmla="*/ 0 w 1882176"/>
              <a:gd name="connsiteY3" fmla="*/ 1392627 h 139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176" h="1392626">
                <a:moveTo>
                  <a:pt x="489010" y="1392627"/>
                </a:moveTo>
                <a:lnTo>
                  <a:pt x="1882177" y="0"/>
                </a:lnTo>
                <a:lnTo>
                  <a:pt x="1392627" y="0"/>
                </a:lnTo>
                <a:lnTo>
                  <a:pt x="0" y="1392627"/>
                </a:lnTo>
                <a:close/>
              </a:path>
            </a:pathLst>
          </a:custGeom>
          <a:solidFill>
            <a:srgbClr val="4883B2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5B2231-96D1-D075-0946-169121631FF0}"/>
              </a:ext>
            </a:extLst>
          </p:cNvPr>
          <p:cNvSpPr/>
          <p:nvPr/>
        </p:nvSpPr>
        <p:spPr>
          <a:xfrm>
            <a:off x="10399857" y="4206553"/>
            <a:ext cx="3161005" cy="2579575"/>
          </a:xfrm>
          <a:custGeom>
            <a:avLst/>
            <a:gdLst>
              <a:gd name="connsiteX0" fmla="*/ 489010 w 2658553"/>
              <a:gd name="connsiteY0" fmla="*/ 2169543 h 2169543"/>
              <a:gd name="connsiteX1" fmla="*/ 2658554 w 2658553"/>
              <a:gd name="connsiteY1" fmla="*/ 0 h 2169543"/>
              <a:gd name="connsiteX2" fmla="*/ 2169005 w 2658553"/>
              <a:gd name="connsiteY2" fmla="*/ 0 h 2169543"/>
              <a:gd name="connsiteX3" fmla="*/ 0 w 2658553"/>
              <a:gd name="connsiteY3" fmla="*/ 2169543 h 216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53" h="2169543">
                <a:moveTo>
                  <a:pt x="489010" y="2169543"/>
                </a:moveTo>
                <a:lnTo>
                  <a:pt x="2658554" y="0"/>
                </a:lnTo>
                <a:lnTo>
                  <a:pt x="2169005" y="0"/>
                </a:lnTo>
                <a:lnTo>
                  <a:pt x="0" y="2169543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661817C-B19D-7B65-F199-5D03574C58F4}"/>
              </a:ext>
            </a:extLst>
          </p:cNvPr>
          <p:cNvSpPr/>
          <p:nvPr/>
        </p:nvSpPr>
        <p:spPr>
          <a:xfrm>
            <a:off x="10370370" y="5018760"/>
            <a:ext cx="1550694" cy="968622"/>
          </a:xfrm>
          <a:custGeom>
            <a:avLst/>
            <a:gdLst>
              <a:gd name="connsiteX0" fmla="*/ 489549 w 1304206"/>
              <a:gd name="connsiteY0" fmla="*/ 814657 h 814656"/>
              <a:gd name="connsiteX1" fmla="*/ 1304206 w 1304206"/>
              <a:gd name="connsiteY1" fmla="*/ 0 h 814656"/>
              <a:gd name="connsiteX2" fmla="*/ 814657 w 1304206"/>
              <a:gd name="connsiteY2" fmla="*/ 0 h 814656"/>
              <a:gd name="connsiteX3" fmla="*/ 0 w 1304206"/>
              <a:gd name="connsiteY3" fmla="*/ 814657 h 81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206" h="814656">
                <a:moveTo>
                  <a:pt x="489549" y="814657"/>
                </a:moveTo>
                <a:lnTo>
                  <a:pt x="1304206" y="0"/>
                </a:lnTo>
                <a:lnTo>
                  <a:pt x="814657" y="0"/>
                </a:lnTo>
                <a:lnTo>
                  <a:pt x="0" y="814657"/>
                </a:lnTo>
                <a:close/>
              </a:path>
            </a:pathLst>
          </a:custGeom>
          <a:solidFill>
            <a:srgbClr val="4883B2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2DCCF90-265F-D74D-BA00-91772745E28F}"/>
              </a:ext>
            </a:extLst>
          </p:cNvPr>
          <p:cNvSpPr/>
          <p:nvPr/>
        </p:nvSpPr>
        <p:spPr>
          <a:xfrm>
            <a:off x="11617847" y="4644388"/>
            <a:ext cx="2766120" cy="2184049"/>
          </a:xfrm>
          <a:custGeom>
            <a:avLst/>
            <a:gdLst>
              <a:gd name="connsiteX0" fmla="*/ 489010 w 2326436"/>
              <a:gd name="connsiteY0" fmla="*/ 1836887 h 1836887"/>
              <a:gd name="connsiteX1" fmla="*/ 2326436 w 2326436"/>
              <a:gd name="connsiteY1" fmla="*/ 0 h 1836887"/>
              <a:gd name="connsiteX2" fmla="*/ 1836887 w 2326436"/>
              <a:gd name="connsiteY2" fmla="*/ 0 h 1836887"/>
              <a:gd name="connsiteX3" fmla="*/ 0 w 2326436"/>
              <a:gd name="connsiteY3" fmla="*/ 1836887 h 18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6436" h="1836887">
                <a:moveTo>
                  <a:pt x="489010" y="1836887"/>
                </a:moveTo>
                <a:lnTo>
                  <a:pt x="2326436" y="0"/>
                </a:lnTo>
                <a:lnTo>
                  <a:pt x="1836887" y="0"/>
                </a:lnTo>
                <a:lnTo>
                  <a:pt x="0" y="1836887"/>
                </a:lnTo>
                <a:close/>
              </a:path>
            </a:pathLst>
          </a:custGeom>
          <a:solidFill>
            <a:srgbClr val="4883B2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3FAAFEA-83CB-5DE1-4BA4-9448E492EAAB}"/>
              </a:ext>
            </a:extLst>
          </p:cNvPr>
          <p:cNvSpPr/>
          <p:nvPr/>
        </p:nvSpPr>
        <p:spPr>
          <a:xfrm>
            <a:off x="10653713" y="4755930"/>
            <a:ext cx="2749451" cy="2561626"/>
          </a:xfrm>
          <a:custGeom>
            <a:avLst/>
            <a:gdLst>
              <a:gd name="connsiteX0" fmla="*/ 157971 w 2312417"/>
              <a:gd name="connsiteY0" fmla="*/ 2154447 h 2154447"/>
              <a:gd name="connsiteX1" fmla="*/ 0 w 2312417"/>
              <a:gd name="connsiteY1" fmla="*/ 2154447 h 2154447"/>
              <a:gd name="connsiteX2" fmla="*/ 2154446 w 2312417"/>
              <a:gd name="connsiteY2" fmla="*/ 0 h 2154447"/>
              <a:gd name="connsiteX3" fmla="*/ 2312418 w 2312417"/>
              <a:gd name="connsiteY3" fmla="*/ 0 h 2154447"/>
              <a:gd name="connsiteX4" fmla="*/ 157971 w 2312417"/>
              <a:gd name="connsiteY4" fmla="*/ 2154447 h 2154447"/>
              <a:gd name="connsiteX5" fmla="*/ 15096 w 2312417"/>
              <a:gd name="connsiteY5" fmla="*/ 2148517 h 2154447"/>
              <a:gd name="connsiteX6" fmla="*/ 155275 w 2312417"/>
              <a:gd name="connsiteY6" fmla="*/ 2148517 h 2154447"/>
              <a:gd name="connsiteX7" fmla="*/ 2297321 w 2312417"/>
              <a:gd name="connsiteY7" fmla="*/ 6470 h 2154447"/>
              <a:gd name="connsiteX8" fmla="*/ 2157142 w 2312417"/>
              <a:gd name="connsiteY8" fmla="*/ 6470 h 2154447"/>
              <a:gd name="connsiteX9" fmla="*/ 15096 w 2312417"/>
              <a:gd name="connsiteY9" fmla="*/ 2148517 h 215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417" h="2154447">
                <a:moveTo>
                  <a:pt x="157971" y="2154447"/>
                </a:moveTo>
                <a:lnTo>
                  <a:pt x="0" y="2154447"/>
                </a:lnTo>
                <a:lnTo>
                  <a:pt x="2154446" y="0"/>
                </a:lnTo>
                <a:lnTo>
                  <a:pt x="2312418" y="0"/>
                </a:lnTo>
                <a:lnTo>
                  <a:pt x="157971" y="2154447"/>
                </a:lnTo>
                <a:close/>
                <a:moveTo>
                  <a:pt x="15096" y="2148517"/>
                </a:moveTo>
                <a:lnTo>
                  <a:pt x="155275" y="2148517"/>
                </a:lnTo>
                <a:lnTo>
                  <a:pt x="2297321" y="6470"/>
                </a:lnTo>
                <a:lnTo>
                  <a:pt x="2157142" y="6470"/>
                </a:lnTo>
                <a:lnTo>
                  <a:pt x="15096" y="2148517"/>
                </a:lnTo>
                <a:close/>
              </a:path>
            </a:pathLst>
          </a:custGeom>
          <a:solidFill>
            <a:srgbClr val="81ECED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7" name="Graphic 2">
            <a:extLst>
              <a:ext uri="{FF2B5EF4-FFF2-40B4-BE49-F238E27FC236}">
                <a16:creationId xmlns:a16="http://schemas.microsoft.com/office/drawing/2014/main" id="{C2D9DE96-F019-C9DB-0FAE-2FEEEBF48BE5}"/>
              </a:ext>
            </a:extLst>
          </p:cNvPr>
          <p:cNvGrpSpPr/>
          <p:nvPr/>
        </p:nvGrpSpPr>
        <p:grpSpPr>
          <a:xfrm>
            <a:off x="11553102" y="2961639"/>
            <a:ext cx="2428287" cy="1866730"/>
            <a:chOff x="9770852" y="2490877"/>
            <a:chExt cx="2042303" cy="1570007"/>
          </a:xfrm>
          <a:solidFill>
            <a:srgbClr val="81ECED"/>
          </a:solidFill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5BBEAC1-8617-50E6-BD56-6F1DC5FACA9C}"/>
                </a:ext>
              </a:extLst>
            </p:cNvPr>
            <p:cNvSpPr/>
            <p:nvPr/>
          </p:nvSpPr>
          <p:spPr>
            <a:xfrm>
              <a:off x="10118604" y="3648973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8228 h 64159"/>
                <a:gd name="connsiteX6" fmla="*/ 469600 w 536455"/>
                <a:gd name="connsiteY6" fmla="*/ 58228 h 64159"/>
                <a:gd name="connsiteX7" fmla="*/ 521359 w 536455"/>
                <a:gd name="connsiteY7" fmla="*/ 6470 h 64159"/>
                <a:gd name="connsiteX8" fmla="*/ 66855 w 536455"/>
                <a:gd name="connsiteY8" fmla="*/ 6470 h 64159"/>
                <a:gd name="connsiteX9" fmla="*/ 15096 w 536455"/>
                <a:gd name="connsiteY9" fmla="*/ 58228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8228"/>
                  </a:moveTo>
                  <a:lnTo>
                    <a:pt x="469600" y="58228"/>
                  </a:lnTo>
                  <a:lnTo>
                    <a:pt x="521359" y="6470"/>
                  </a:lnTo>
                  <a:lnTo>
                    <a:pt x="66855" y="6470"/>
                  </a:lnTo>
                  <a:lnTo>
                    <a:pt x="15096" y="58228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9010A4E-CC2B-4255-0F1A-99C8005AEE5D}"/>
                </a:ext>
              </a:extLst>
            </p:cNvPr>
            <p:cNvSpPr/>
            <p:nvPr/>
          </p:nvSpPr>
          <p:spPr>
            <a:xfrm>
              <a:off x="10234522" y="3533056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8228 h 64159"/>
                <a:gd name="connsiteX6" fmla="*/ 469600 w 536455"/>
                <a:gd name="connsiteY6" fmla="*/ 58228 h 64159"/>
                <a:gd name="connsiteX7" fmla="*/ 521359 w 536455"/>
                <a:gd name="connsiteY7" fmla="*/ 6470 h 64159"/>
                <a:gd name="connsiteX8" fmla="*/ 66855 w 536455"/>
                <a:gd name="connsiteY8" fmla="*/ 6470 h 64159"/>
                <a:gd name="connsiteX9" fmla="*/ 15096 w 536455"/>
                <a:gd name="connsiteY9" fmla="*/ 58228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8228"/>
                  </a:moveTo>
                  <a:lnTo>
                    <a:pt x="469600" y="58228"/>
                  </a:lnTo>
                  <a:lnTo>
                    <a:pt x="521359" y="6470"/>
                  </a:lnTo>
                  <a:lnTo>
                    <a:pt x="66855" y="6470"/>
                  </a:lnTo>
                  <a:lnTo>
                    <a:pt x="15096" y="58228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8D4167-3C22-4886-B1E8-5780B0E1BA88}"/>
                </a:ext>
              </a:extLst>
            </p:cNvPr>
            <p:cNvSpPr/>
            <p:nvPr/>
          </p:nvSpPr>
          <p:spPr>
            <a:xfrm>
              <a:off x="10465818" y="3301760"/>
              <a:ext cx="536455" cy="64158"/>
            </a:xfrm>
            <a:custGeom>
              <a:avLst/>
              <a:gdLst>
                <a:gd name="connsiteX0" fmla="*/ 472296 w 536455"/>
                <a:gd name="connsiteY0" fmla="*/ 64159 h 64158"/>
                <a:gd name="connsiteX1" fmla="*/ 0 w 536455"/>
                <a:gd name="connsiteY1" fmla="*/ 64159 h 64158"/>
                <a:gd name="connsiteX2" fmla="*/ 64159 w 536455"/>
                <a:gd name="connsiteY2" fmla="*/ 0 h 64158"/>
                <a:gd name="connsiteX3" fmla="*/ 536455 w 536455"/>
                <a:gd name="connsiteY3" fmla="*/ 0 h 64158"/>
                <a:gd name="connsiteX4" fmla="*/ 472296 w 536455"/>
                <a:gd name="connsiteY4" fmla="*/ 64159 h 64158"/>
                <a:gd name="connsiteX5" fmla="*/ 15636 w 536455"/>
                <a:gd name="connsiteY5" fmla="*/ 57689 h 64158"/>
                <a:gd name="connsiteX6" fmla="*/ 470139 w 536455"/>
                <a:gd name="connsiteY6" fmla="*/ 57689 h 64158"/>
                <a:gd name="connsiteX7" fmla="*/ 521898 w 536455"/>
                <a:gd name="connsiteY7" fmla="*/ 5931 h 64158"/>
                <a:gd name="connsiteX8" fmla="*/ 67394 w 536455"/>
                <a:gd name="connsiteY8" fmla="*/ 5931 h 64158"/>
                <a:gd name="connsiteX9" fmla="*/ 1563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7689"/>
                  </a:moveTo>
                  <a:lnTo>
                    <a:pt x="470139" y="57689"/>
                  </a:lnTo>
                  <a:lnTo>
                    <a:pt x="521898" y="5931"/>
                  </a:lnTo>
                  <a:lnTo>
                    <a:pt x="67394" y="5931"/>
                  </a:lnTo>
                  <a:lnTo>
                    <a:pt x="1563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B010EB2-16B6-1624-48B7-08C02747084C}"/>
                </a:ext>
              </a:extLst>
            </p:cNvPr>
            <p:cNvSpPr/>
            <p:nvPr/>
          </p:nvSpPr>
          <p:spPr>
            <a:xfrm>
              <a:off x="9770852" y="3996725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636 w 536455"/>
                <a:gd name="connsiteY5" fmla="*/ 57689 h 64159"/>
                <a:gd name="connsiteX6" fmla="*/ 470140 w 536455"/>
                <a:gd name="connsiteY6" fmla="*/ 57689 h 64159"/>
                <a:gd name="connsiteX7" fmla="*/ 521898 w 536455"/>
                <a:gd name="connsiteY7" fmla="*/ 5931 h 64159"/>
                <a:gd name="connsiteX8" fmla="*/ 66855 w 536455"/>
                <a:gd name="connsiteY8" fmla="*/ 5931 h 64159"/>
                <a:gd name="connsiteX9" fmla="*/ 1563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7689"/>
                  </a:moveTo>
                  <a:lnTo>
                    <a:pt x="470140" y="57689"/>
                  </a:lnTo>
                  <a:lnTo>
                    <a:pt x="521898" y="5931"/>
                  </a:lnTo>
                  <a:lnTo>
                    <a:pt x="66855" y="5931"/>
                  </a:lnTo>
                  <a:lnTo>
                    <a:pt x="1563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23DCDC-6366-8D7E-6B58-3B5B3AD599CC}"/>
                </a:ext>
              </a:extLst>
            </p:cNvPr>
            <p:cNvSpPr/>
            <p:nvPr/>
          </p:nvSpPr>
          <p:spPr>
            <a:xfrm>
              <a:off x="10002687" y="3764890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7689 h 64159"/>
                <a:gd name="connsiteX6" fmla="*/ 469600 w 536455"/>
                <a:gd name="connsiteY6" fmla="*/ 57689 h 64159"/>
                <a:gd name="connsiteX7" fmla="*/ 521359 w 536455"/>
                <a:gd name="connsiteY7" fmla="*/ 5931 h 64159"/>
                <a:gd name="connsiteX8" fmla="*/ 66855 w 536455"/>
                <a:gd name="connsiteY8" fmla="*/ 5931 h 64159"/>
                <a:gd name="connsiteX9" fmla="*/ 1509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7689"/>
                  </a:moveTo>
                  <a:lnTo>
                    <a:pt x="469600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62361AA-513B-1ECF-5FAF-09F00E4C3E88}"/>
                </a:ext>
              </a:extLst>
            </p:cNvPr>
            <p:cNvSpPr/>
            <p:nvPr/>
          </p:nvSpPr>
          <p:spPr>
            <a:xfrm>
              <a:off x="9886770" y="3880808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636 w 536455"/>
                <a:gd name="connsiteY5" fmla="*/ 57689 h 64159"/>
                <a:gd name="connsiteX6" fmla="*/ 470140 w 536455"/>
                <a:gd name="connsiteY6" fmla="*/ 57689 h 64159"/>
                <a:gd name="connsiteX7" fmla="*/ 521898 w 536455"/>
                <a:gd name="connsiteY7" fmla="*/ 5931 h 64159"/>
                <a:gd name="connsiteX8" fmla="*/ 67394 w 536455"/>
                <a:gd name="connsiteY8" fmla="*/ 5931 h 64159"/>
                <a:gd name="connsiteX9" fmla="*/ 1563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7689"/>
                  </a:moveTo>
                  <a:lnTo>
                    <a:pt x="470140" y="57689"/>
                  </a:lnTo>
                  <a:lnTo>
                    <a:pt x="521898" y="5931"/>
                  </a:lnTo>
                  <a:lnTo>
                    <a:pt x="67394" y="5931"/>
                  </a:lnTo>
                  <a:lnTo>
                    <a:pt x="1563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97CF6B-C4FE-78EB-0192-1FBE480BA8F5}"/>
                </a:ext>
              </a:extLst>
            </p:cNvPr>
            <p:cNvSpPr/>
            <p:nvPr/>
          </p:nvSpPr>
          <p:spPr>
            <a:xfrm>
              <a:off x="10349900" y="3417677"/>
              <a:ext cx="536455" cy="64158"/>
            </a:xfrm>
            <a:custGeom>
              <a:avLst/>
              <a:gdLst>
                <a:gd name="connsiteX0" fmla="*/ 472296 w 536455"/>
                <a:gd name="connsiteY0" fmla="*/ 64159 h 64158"/>
                <a:gd name="connsiteX1" fmla="*/ 0 w 536455"/>
                <a:gd name="connsiteY1" fmla="*/ 64159 h 64158"/>
                <a:gd name="connsiteX2" fmla="*/ 64159 w 536455"/>
                <a:gd name="connsiteY2" fmla="*/ 0 h 64158"/>
                <a:gd name="connsiteX3" fmla="*/ 536455 w 536455"/>
                <a:gd name="connsiteY3" fmla="*/ 0 h 64158"/>
                <a:gd name="connsiteX4" fmla="*/ 472296 w 536455"/>
                <a:gd name="connsiteY4" fmla="*/ 64159 h 64158"/>
                <a:gd name="connsiteX5" fmla="*/ 15636 w 536455"/>
                <a:gd name="connsiteY5" fmla="*/ 57689 h 64158"/>
                <a:gd name="connsiteX6" fmla="*/ 470139 w 536455"/>
                <a:gd name="connsiteY6" fmla="*/ 57689 h 64158"/>
                <a:gd name="connsiteX7" fmla="*/ 521898 w 536455"/>
                <a:gd name="connsiteY7" fmla="*/ 5931 h 64158"/>
                <a:gd name="connsiteX8" fmla="*/ 67394 w 536455"/>
                <a:gd name="connsiteY8" fmla="*/ 5931 h 64158"/>
                <a:gd name="connsiteX9" fmla="*/ 1563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7689"/>
                  </a:moveTo>
                  <a:lnTo>
                    <a:pt x="470139" y="57689"/>
                  </a:lnTo>
                  <a:lnTo>
                    <a:pt x="521898" y="5931"/>
                  </a:lnTo>
                  <a:lnTo>
                    <a:pt x="67394" y="5931"/>
                  </a:lnTo>
                  <a:lnTo>
                    <a:pt x="1563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0E2642-CF20-425A-8CFB-6E539D6EFC7A}"/>
                </a:ext>
              </a:extLst>
            </p:cNvPr>
            <p:cNvSpPr/>
            <p:nvPr/>
          </p:nvSpPr>
          <p:spPr>
            <a:xfrm>
              <a:off x="11045405" y="2722712"/>
              <a:ext cx="536455" cy="64159"/>
            </a:xfrm>
            <a:custGeom>
              <a:avLst/>
              <a:gdLst>
                <a:gd name="connsiteX0" fmla="*/ 471757 w 536455"/>
                <a:gd name="connsiteY0" fmla="*/ 64159 h 64159"/>
                <a:gd name="connsiteX1" fmla="*/ 0 w 536455"/>
                <a:gd name="connsiteY1" fmla="*/ 64159 h 64159"/>
                <a:gd name="connsiteX2" fmla="*/ 64158 w 536455"/>
                <a:gd name="connsiteY2" fmla="*/ 0 h 64159"/>
                <a:gd name="connsiteX3" fmla="*/ 536455 w 536455"/>
                <a:gd name="connsiteY3" fmla="*/ 0 h 64159"/>
                <a:gd name="connsiteX4" fmla="*/ 471757 w 536455"/>
                <a:gd name="connsiteY4" fmla="*/ 64159 h 64159"/>
                <a:gd name="connsiteX5" fmla="*/ 15096 w 536455"/>
                <a:gd name="connsiteY5" fmla="*/ 57689 h 64159"/>
                <a:gd name="connsiteX6" fmla="*/ 469601 w 536455"/>
                <a:gd name="connsiteY6" fmla="*/ 57689 h 64159"/>
                <a:gd name="connsiteX7" fmla="*/ 521359 w 536455"/>
                <a:gd name="connsiteY7" fmla="*/ 5931 h 64159"/>
                <a:gd name="connsiteX8" fmla="*/ 66854 w 536455"/>
                <a:gd name="connsiteY8" fmla="*/ 5931 h 64159"/>
                <a:gd name="connsiteX9" fmla="*/ 1509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1757" y="64159"/>
                  </a:moveTo>
                  <a:lnTo>
                    <a:pt x="0" y="64159"/>
                  </a:lnTo>
                  <a:lnTo>
                    <a:pt x="64158" y="0"/>
                  </a:lnTo>
                  <a:lnTo>
                    <a:pt x="536455" y="0"/>
                  </a:lnTo>
                  <a:lnTo>
                    <a:pt x="471757" y="64159"/>
                  </a:lnTo>
                  <a:close/>
                  <a:moveTo>
                    <a:pt x="15096" y="57689"/>
                  </a:moveTo>
                  <a:lnTo>
                    <a:pt x="469601" y="57689"/>
                  </a:lnTo>
                  <a:lnTo>
                    <a:pt x="521359" y="5931"/>
                  </a:lnTo>
                  <a:lnTo>
                    <a:pt x="66854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7A3430B-9424-CA49-D359-0D808C84724B}"/>
                </a:ext>
              </a:extLst>
            </p:cNvPr>
            <p:cNvSpPr/>
            <p:nvPr/>
          </p:nvSpPr>
          <p:spPr>
            <a:xfrm>
              <a:off x="10928949" y="2838090"/>
              <a:ext cx="536454" cy="64158"/>
            </a:xfrm>
            <a:custGeom>
              <a:avLst/>
              <a:gdLst>
                <a:gd name="connsiteX0" fmla="*/ 472296 w 536454"/>
                <a:gd name="connsiteY0" fmla="*/ 64159 h 64158"/>
                <a:gd name="connsiteX1" fmla="*/ 0 w 536454"/>
                <a:gd name="connsiteY1" fmla="*/ 64159 h 64158"/>
                <a:gd name="connsiteX2" fmla="*/ 64159 w 536454"/>
                <a:gd name="connsiteY2" fmla="*/ 0 h 64158"/>
                <a:gd name="connsiteX3" fmla="*/ 536455 w 536454"/>
                <a:gd name="connsiteY3" fmla="*/ 0 h 64158"/>
                <a:gd name="connsiteX4" fmla="*/ 472296 w 536454"/>
                <a:gd name="connsiteY4" fmla="*/ 64159 h 64158"/>
                <a:gd name="connsiteX5" fmla="*/ 15636 w 536454"/>
                <a:gd name="connsiteY5" fmla="*/ 58228 h 64158"/>
                <a:gd name="connsiteX6" fmla="*/ 470140 w 536454"/>
                <a:gd name="connsiteY6" fmla="*/ 58228 h 64158"/>
                <a:gd name="connsiteX7" fmla="*/ 521898 w 536454"/>
                <a:gd name="connsiteY7" fmla="*/ 6470 h 64158"/>
                <a:gd name="connsiteX8" fmla="*/ 67394 w 536454"/>
                <a:gd name="connsiteY8" fmla="*/ 6470 h 64158"/>
                <a:gd name="connsiteX9" fmla="*/ 15636 w 536454"/>
                <a:gd name="connsiteY9" fmla="*/ 58228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4" h="64158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8228"/>
                  </a:moveTo>
                  <a:lnTo>
                    <a:pt x="470140" y="58228"/>
                  </a:lnTo>
                  <a:lnTo>
                    <a:pt x="521898" y="6470"/>
                  </a:lnTo>
                  <a:lnTo>
                    <a:pt x="67394" y="6470"/>
                  </a:lnTo>
                  <a:lnTo>
                    <a:pt x="15636" y="58228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3AAFCB9-8FD1-5671-E540-C77CAEBD0247}"/>
                </a:ext>
              </a:extLst>
            </p:cNvPr>
            <p:cNvSpPr/>
            <p:nvPr/>
          </p:nvSpPr>
          <p:spPr>
            <a:xfrm>
              <a:off x="11276700" y="2490877"/>
              <a:ext cx="536455" cy="64158"/>
            </a:xfrm>
            <a:custGeom>
              <a:avLst/>
              <a:gdLst>
                <a:gd name="connsiteX0" fmla="*/ 472297 w 536455"/>
                <a:gd name="connsiteY0" fmla="*/ 64159 h 64158"/>
                <a:gd name="connsiteX1" fmla="*/ 0 w 536455"/>
                <a:gd name="connsiteY1" fmla="*/ 64159 h 64158"/>
                <a:gd name="connsiteX2" fmla="*/ 64160 w 536455"/>
                <a:gd name="connsiteY2" fmla="*/ 0 h 64158"/>
                <a:gd name="connsiteX3" fmla="*/ 536455 w 536455"/>
                <a:gd name="connsiteY3" fmla="*/ 0 h 64158"/>
                <a:gd name="connsiteX4" fmla="*/ 472297 w 536455"/>
                <a:gd name="connsiteY4" fmla="*/ 64159 h 64158"/>
                <a:gd name="connsiteX5" fmla="*/ 15096 w 536455"/>
                <a:gd name="connsiteY5" fmla="*/ 57689 h 64158"/>
                <a:gd name="connsiteX6" fmla="*/ 469601 w 536455"/>
                <a:gd name="connsiteY6" fmla="*/ 57689 h 64158"/>
                <a:gd name="connsiteX7" fmla="*/ 521360 w 536455"/>
                <a:gd name="connsiteY7" fmla="*/ 5931 h 64158"/>
                <a:gd name="connsiteX8" fmla="*/ 66856 w 536455"/>
                <a:gd name="connsiteY8" fmla="*/ 5931 h 64158"/>
                <a:gd name="connsiteX9" fmla="*/ 1509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7" y="64159"/>
                  </a:moveTo>
                  <a:lnTo>
                    <a:pt x="0" y="64159"/>
                  </a:lnTo>
                  <a:lnTo>
                    <a:pt x="64160" y="0"/>
                  </a:lnTo>
                  <a:lnTo>
                    <a:pt x="536455" y="0"/>
                  </a:lnTo>
                  <a:lnTo>
                    <a:pt x="472297" y="64159"/>
                  </a:lnTo>
                  <a:close/>
                  <a:moveTo>
                    <a:pt x="15096" y="57689"/>
                  </a:moveTo>
                  <a:lnTo>
                    <a:pt x="469601" y="57689"/>
                  </a:lnTo>
                  <a:lnTo>
                    <a:pt x="521360" y="5931"/>
                  </a:lnTo>
                  <a:lnTo>
                    <a:pt x="66856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1AE40D0-D7B9-1B2F-D2F2-06E952B9F747}"/>
                </a:ext>
              </a:extLst>
            </p:cNvPr>
            <p:cNvSpPr/>
            <p:nvPr/>
          </p:nvSpPr>
          <p:spPr>
            <a:xfrm>
              <a:off x="11160783" y="2606794"/>
              <a:ext cx="536455" cy="64158"/>
            </a:xfrm>
            <a:custGeom>
              <a:avLst/>
              <a:gdLst>
                <a:gd name="connsiteX0" fmla="*/ 472297 w 536455"/>
                <a:gd name="connsiteY0" fmla="*/ 64159 h 64158"/>
                <a:gd name="connsiteX1" fmla="*/ 0 w 536455"/>
                <a:gd name="connsiteY1" fmla="*/ 64159 h 64158"/>
                <a:gd name="connsiteX2" fmla="*/ 64160 w 536455"/>
                <a:gd name="connsiteY2" fmla="*/ 0 h 64158"/>
                <a:gd name="connsiteX3" fmla="*/ 536455 w 536455"/>
                <a:gd name="connsiteY3" fmla="*/ 0 h 64158"/>
                <a:gd name="connsiteX4" fmla="*/ 472297 w 536455"/>
                <a:gd name="connsiteY4" fmla="*/ 64159 h 64158"/>
                <a:gd name="connsiteX5" fmla="*/ 15096 w 536455"/>
                <a:gd name="connsiteY5" fmla="*/ 57689 h 64158"/>
                <a:gd name="connsiteX6" fmla="*/ 469601 w 536455"/>
                <a:gd name="connsiteY6" fmla="*/ 57689 h 64158"/>
                <a:gd name="connsiteX7" fmla="*/ 521360 w 536455"/>
                <a:gd name="connsiteY7" fmla="*/ 5931 h 64158"/>
                <a:gd name="connsiteX8" fmla="*/ 66856 w 536455"/>
                <a:gd name="connsiteY8" fmla="*/ 5931 h 64158"/>
                <a:gd name="connsiteX9" fmla="*/ 1509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7" y="64159"/>
                  </a:moveTo>
                  <a:lnTo>
                    <a:pt x="0" y="64159"/>
                  </a:lnTo>
                  <a:lnTo>
                    <a:pt x="64160" y="0"/>
                  </a:lnTo>
                  <a:lnTo>
                    <a:pt x="536455" y="0"/>
                  </a:lnTo>
                  <a:lnTo>
                    <a:pt x="472297" y="64159"/>
                  </a:lnTo>
                  <a:close/>
                  <a:moveTo>
                    <a:pt x="15096" y="57689"/>
                  </a:moveTo>
                  <a:lnTo>
                    <a:pt x="469601" y="57689"/>
                  </a:lnTo>
                  <a:lnTo>
                    <a:pt x="521360" y="5931"/>
                  </a:lnTo>
                  <a:lnTo>
                    <a:pt x="66856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21C04B0-8668-C4DD-9298-FA2EC4E1E8AD}"/>
                </a:ext>
              </a:extLst>
            </p:cNvPr>
            <p:cNvSpPr/>
            <p:nvPr/>
          </p:nvSpPr>
          <p:spPr>
            <a:xfrm>
              <a:off x="10697653" y="3069925"/>
              <a:ext cx="536455" cy="64158"/>
            </a:xfrm>
            <a:custGeom>
              <a:avLst/>
              <a:gdLst>
                <a:gd name="connsiteX0" fmla="*/ 472297 w 536455"/>
                <a:gd name="connsiteY0" fmla="*/ 64159 h 64158"/>
                <a:gd name="connsiteX1" fmla="*/ 0 w 536455"/>
                <a:gd name="connsiteY1" fmla="*/ 64159 h 64158"/>
                <a:gd name="connsiteX2" fmla="*/ 64159 w 536455"/>
                <a:gd name="connsiteY2" fmla="*/ 0 h 64158"/>
                <a:gd name="connsiteX3" fmla="*/ 536455 w 536455"/>
                <a:gd name="connsiteY3" fmla="*/ 0 h 64158"/>
                <a:gd name="connsiteX4" fmla="*/ 472297 w 536455"/>
                <a:gd name="connsiteY4" fmla="*/ 64159 h 64158"/>
                <a:gd name="connsiteX5" fmla="*/ 15096 w 536455"/>
                <a:gd name="connsiteY5" fmla="*/ 57689 h 64158"/>
                <a:gd name="connsiteX6" fmla="*/ 469601 w 536455"/>
                <a:gd name="connsiteY6" fmla="*/ 57689 h 64158"/>
                <a:gd name="connsiteX7" fmla="*/ 521359 w 536455"/>
                <a:gd name="connsiteY7" fmla="*/ 5931 h 64158"/>
                <a:gd name="connsiteX8" fmla="*/ 66855 w 536455"/>
                <a:gd name="connsiteY8" fmla="*/ 5931 h 64158"/>
                <a:gd name="connsiteX9" fmla="*/ 1509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7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7" y="64159"/>
                  </a:lnTo>
                  <a:close/>
                  <a:moveTo>
                    <a:pt x="15096" y="57689"/>
                  </a:moveTo>
                  <a:lnTo>
                    <a:pt x="469601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C77611-D350-2302-F3BB-279A32F71CCF}"/>
                </a:ext>
              </a:extLst>
            </p:cNvPr>
            <p:cNvSpPr/>
            <p:nvPr/>
          </p:nvSpPr>
          <p:spPr>
            <a:xfrm>
              <a:off x="10581735" y="3185843"/>
              <a:ext cx="536455" cy="64158"/>
            </a:xfrm>
            <a:custGeom>
              <a:avLst/>
              <a:gdLst>
                <a:gd name="connsiteX0" fmla="*/ 472296 w 536455"/>
                <a:gd name="connsiteY0" fmla="*/ 64159 h 64158"/>
                <a:gd name="connsiteX1" fmla="*/ 0 w 536455"/>
                <a:gd name="connsiteY1" fmla="*/ 64159 h 64158"/>
                <a:gd name="connsiteX2" fmla="*/ 64159 w 536455"/>
                <a:gd name="connsiteY2" fmla="*/ 0 h 64158"/>
                <a:gd name="connsiteX3" fmla="*/ 536455 w 536455"/>
                <a:gd name="connsiteY3" fmla="*/ 0 h 64158"/>
                <a:gd name="connsiteX4" fmla="*/ 472296 w 536455"/>
                <a:gd name="connsiteY4" fmla="*/ 64159 h 64158"/>
                <a:gd name="connsiteX5" fmla="*/ 15096 w 536455"/>
                <a:gd name="connsiteY5" fmla="*/ 57689 h 64158"/>
                <a:gd name="connsiteX6" fmla="*/ 469600 w 536455"/>
                <a:gd name="connsiteY6" fmla="*/ 57689 h 64158"/>
                <a:gd name="connsiteX7" fmla="*/ 521359 w 536455"/>
                <a:gd name="connsiteY7" fmla="*/ 5931 h 64158"/>
                <a:gd name="connsiteX8" fmla="*/ 66855 w 536455"/>
                <a:gd name="connsiteY8" fmla="*/ 5931 h 64158"/>
                <a:gd name="connsiteX9" fmla="*/ 15096 w 536455"/>
                <a:gd name="connsiteY9" fmla="*/ 57689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7689"/>
                  </a:moveTo>
                  <a:lnTo>
                    <a:pt x="469600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4C35D9-247E-80C1-02BB-B8CF4F3374CD}"/>
                </a:ext>
              </a:extLst>
            </p:cNvPr>
            <p:cNvSpPr/>
            <p:nvPr/>
          </p:nvSpPr>
          <p:spPr>
            <a:xfrm>
              <a:off x="10813570" y="2954008"/>
              <a:ext cx="536455" cy="64158"/>
            </a:xfrm>
            <a:custGeom>
              <a:avLst/>
              <a:gdLst>
                <a:gd name="connsiteX0" fmla="*/ 472297 w 536455"/>
                <a:gd name="connsiteY0" fmla="*/ 64159 h 64158"/>
                <a:gd name="connsiteX1" fmla="*/ 0 w 536455"/>
                <a:gd name="connsiteY1" fmla="*/ 64159 h 64158"/>
                <a:gd name="connsiteX2" fmla="*/ 64159 w 536455"/>
                <a:gd name="connsiteY2" fmla="*/ 0 h 64158"/>
                <a:gd name="connsiteX3" fmla="*/ 536455 w 536455"/>
                <a:gd name="connsiteY3" fmla="*/ 0 h 64158"/>
                <a:gd name="connsiteX4" fmla="*/ 472297 w 536455"/>
                <a:gd name="connsiteY4" fmla="*/ 64159 h 64158"/>
                <a:gd name="connsiteX5" fmla="*/ 15096 w 536455"/>
                <a:gd name="connsiteY5" fmla="*/ 58228 h 64158"/>
                <a:gd name="connsiteX6" fmla="*/ 469601 w 536455"/>
                <a:gd name="connsiteY6" fmla="*/ 58228 h 64158"/>
                <a:gd name="connsiteX7" fmla="*/ 521359 w 536455"/>
                <a:gd name="connsiteY7" fmla="*/ 6470 h 64158"/>
                <a:gd name="connsiteX8" fmla="*/ 66855 w 536455"/>
                <a:gd name="connsiteY8" fmla="*/ 6470 h 64158"/>
                <a:gd name="connsiteX9" fmla="*/ 15096 w 536455"/>
                <a:gd name="connsiteY9" fmla="*/ 58228 h 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8">
                  <a:moveTo>
                    <a:pt x="472297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7" y="64159"/>
                  </a:lnTo>
                  <a:close/>
                  <a:moveTo>
                    <a:pt x="15096" y="58228"/>
                  </a:moveTo>
                  <a:lnTo>
                    <a:pt x="469601" y="58228"/>
                  </a:lnTo>
                  <a:lnTo>
                    <a:pt x="521359" y="6470"/>
                  </a:lnTo>
                  <a:lnTo>
                    <a:pt x="66855" y="6470"/>
                  </a:lnTo>
                  <a:lnTo>
                    <a:pt x="15096" y="58228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aphic 2">
            <a:extLst>
              <a:ext uri="{FF2B5EF4-FFF2-40B4-BE49-F238E27FC236}">
                <a16:creationId xmlns:a16="http://schemas.microsoft.com/office/drawing/2014/main" id="{1CD75D46-0221-626A-4C19-0DF62885870F}"/>
              </a:ext>
            </a:extLst>
          </p:cNvPr>
          <p:cNvGrpSpPr/>
          <p:nvPr/>
        </p:nvGrpSpPr>
        <p:grpSpPr>
          <a:xfrm>
            <a:off x="9453031" y="6135465"/>
            <a:ext cx="1326327" cy="764770"/>
            <a:chOff x="8004594" y="5160213"/>
            <a:chExt cx="1115503" cy="643207"/>
          </a:xfrm>
          <a:solidFill>
            <a:srgbClr val="81ECED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70AFA0E-3CF6-21D2-E849-C196CBAC69A2}"/>
                </a:ext>
              </a:extLst>
            </p:cNvPr>
            <p:cNvSpPr/>
            <p:nvPr/>
          </p:nvSpPr>
          <p:spPr>
            <a:xfrm>
              <a:off x="8351807" y="5392048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636 w 536455"/>
                <a:gd name="connsiteY5" fmla="*/ 57689 h 64159"/>
                <a:gd name="connsiteX6" fmla="*/ 470139 w 536455"/>
                <a:gd name="connsiteY6" fmla="*/ 57689 h 64159"/>
                <a:gd name="connsiteX7" fmla="*/ 521898 w 536455"/>
                <a:gd name="connsiteY7" fmla="*/ 5931 h 64159"/>
                <a:gd name="connsiteX8" fmla="*/ 67394 w 536455"/>
                <a:gd name="connsiteY8" fmla="*/ 5931 h 64159"/>
                <a:gd name="connsiteX9" fmla="*/ 1563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636" y="57689"/>
                  </a:moveTo>
                  <a:lnTo>
                    <a:pt x="470139" y="57689"/>
                  </a:lnTo>
                  <a:lnTo>
                    <a:pt x="521898" y="5931"/>
                  </a:lnTo>
                  <a:lnTo>
                    <a:pt x="67394" y="5931"/>
                  </a:lnTo>
                  <a:lnTo>
                    <a:pt x="1563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F44F6ED-4591-0C01-01D8-51EA9CDD9999}"/>
                </a:ext>
              </a:extLst>
            </p:cNvPr>
            <p:cNvSpPr/>
            <p:nvPr/>
          </p:nvSpPr>
          <p:spPr>
            <a:xfrm>
              <a:off x="8468264" y="5276131"/>
              <a:ext cx="536455" cy="64159"/>
            </a:xfrm>
            <a:custGeom>
              <a:avLst/>
              <a:gdLst>
                <a:gd name="connsiteX0" fmla="*/ 471757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1757 w 536455"/>
                <a:gd name="connsiteY4" fmla="*/ 64159 h 64159"/>
                <a:gd name="connsiteX5" fmla="*/ 15096 w 536455"/>
                <a:gd name="connsiteY5" fmla="*/ 57689 h 64159"/>
                <a:gd name="connsiteX6" fmla="*/ 469600 w 536455"/>
                <a:gd name="connsiteY6" fmla="*/ 57689 h 64159"/>
                <a:gd name="connsiteX7" fmla="*/ 521359 w 536455"/>
                <a:gd name="connsiteY7" fmla="*/ 5931 h 64159"/>
                <a:gd name="connsiteX8" fmla="*/ 66855 w 536455"/>
                <a:gd name="connsiteY8" fmla="*/ 5931 h 64159"/>
                <a:gd name="connsiteX9" fmla="*/ 1509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1757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1757" y="64159"/>
                  </a:lnTo>
                  <a:close/>
                  <a:moveTo>
                    <a:pt x="15096" y="57689"/>
                  </a:moveTo>
                  <a:lnTo>
                    <a:pt x="469600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4B4EDF7-306C-413E-A042-64184F3365EC}"/>
                </a:ext>
              </a:extLst>
            </p:cNvPr>
            <p:cNvSpPr/>
            <p:nvPr/>
          </p:nvSpPr>
          <p:spPr>
            <a:xfrm>
              <a:off x="8004594" y="5739261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7689 h 64159"/>
                <a:gd name="connsiteX6" fmla="*/ 469600 w 536455"/>
                <a:gd name="connsiteY6" fmla="*/ 57689 h 64159"/>
                <a:gd name="connsiteX7" fmla="*/ 521359 w 536455"/>
                <a:gd name="connsiteY7" fmla="*/ 5931 h 64159"/>
                <a:gd name="connsiteX8" fmla="*/ 66855 w 536455"/>
                <a:gd name="connsiteY8" fmla="*/ 5931 h 64159"/>
                <a:gd name="connsiteX9" fmla="*/ 1509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7689"/>
                  </a:moveTo>
                  <a:lnTo>
                    <a:pt x="469600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09972CB-D03F-EBC9-62CC-6490D6E83564}"/>
                </a:ext>
              </a:extLst>
            </p:cNvPr>
            <p:cNvSpPr/>
            <p:nvPr/>
          </p:nvSpPr>
          <p:spPr>
            <a:xfrm>
              <a:off x="8236429" y="5507426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8229 h 64159"/>
                <a:gd name="connsiteX6" fmla="*/ 469600 w 536455"/>
                <a:gd name="connsiteY6" fmla="*/ 58229 h 64159"/>
                <a:gd name="connsiteX7" fmla="*/ 521359 w 536455"/>
                <a:gd name="connsiteY7" fmla="*/ 6470 h 64159"/>
                <a:gd name="connsiteX8" fmla="*/ 66855 w 536455"/>
                <a:gd name="connsiteY8" fmla="*/ 6470 h 64159"/>
                <a:gd name="connsiteX9" fmla="*/ 15096 w 536455"/>
                <a:gd name="connsiteY9" fmla="*/ 5822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8229"/>
                  </a:moveTo>
                  <a:lnTo>
                    <a:pt x="469600" y="58229"/>
                  </a:lnTo>
                  <a:lnTo>
                    <a:pt x="521359" y="6470"/>
                  </a:lnTo>
                  <a:lnTo>
                    <a:pt x="66855" y="6470"/>
                  </a:lnTo>
                  <a:lnTo>
                    <a:pt x="15096" y="5822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D07191E-D9C9-9FA4-50CE-DD04AA52C78A}"/>
                </a:ext>
              </a:extLst>
            </p:cNvPr>
            <p:cNvSpPr/>
            <p:nvPr/>
          </p:nvSpPr>
          <p:spPr>
            <a:xfrm>
              <a:off x="8120511" y="5623344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8229 h 64159"/>
                <a:gd name="connsiteX6" fmla="*/ 469600 w 536455"/>
                <a:gd name="connsiteY6" fmla="*/ 58229 h 64159"/>
                <a:gd name="connsiteX7" fmla="*/ 521359 w 536455"/>
                <a:gd name="connsiteY7" fmla="*/ 6470 h 64159"/>
                <a:gd name="connsiteX8" fmla="*/ 66855 w 536455"/>
                <a:gd name="connsiteY8" fmla="*/ 6470 h 64159"/>
                <a:gd name="connsiteX9" fmla="*/ 15096 w 536455"/>
                <a:gd name="connsiteY9" fmla="*/ 5822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8229"/>
                  </a:moveTo>
                  <a:lnTo>
                    <a:pt x="469600" y="58229"/>
                  </a:lnTo>
                  <a:lnTo>
                    <a:pt x="521359" y="6470"/>
                  </a:lnTo>
                  <a:lnTo>
                    <a:pt x="66855" y="6470"/>
                  </a:lnTo>
                  <a:lnTo>
                    <a:pt x="15096" y="5822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64D47F8-0795-D2FF-B1CF-D8B4DCD53570}"/>
                </a:ext>
              </a:extLst>
            </p:cNvPr>
            <p:cNvSpPr/>
            <p:nvPr/>
          </p:nvSpPr>
          <p:spPr>
            <a:xfrm>
              <a:off x="8583642" y="5160213"/>
              <a:ext cx="536455" cy="64159"/>
            </a:xfrm>
            <a:custGeom>
              <a:avLst/>
              <a:gdLst>
                <a:gd name="connsiteX0" fmla="*/ 472296 w 536455"/>
                <a:gd name="connsiteY0" fmla="*/ 64159 h 64159"/>
                <a:gd name="connsiteX1" fmla="*/ 0 w 536455"/>
                <a:gd name="connsiteY1" fmla="*/ 64159 h 64159"/>
                <a:gd name="connsiteX2" fmla="*/ 64159 w 536455"/>
                <a:gd name="connsiteY2" fmla="*/ 0 h 64159"/>
                <a:gd name="connsiteX3" fmla="*/ 536455 w 536455"/>
                <a:gd name="connsiteY3" fmla="*/ 0 h 64159"/>
                <a:gd name="connsiteX4" fmla="*/ 472296 w 536455"/>
                <a:gd name="connsiteY4" fmla="*/ 64159 h 64159"/>
                <a:gd name="connsiteX5" fmla="*/ 15096 w 536455"/>
                <a:gd name="connsiteY5" fmla="*/ 57689 h 64159"/>
                <a:gd name="connsiteX6" fmla="*/ 469600 w 536455"/>
                <a:gd name="connsiteY6" fmla="*/ 57689 h 64159"/>
                <a:gd name="connsiteX7" fmla="*/ 521359 w 536455"/>
                <a:gd name="connsiteY7" fmla="*/ 5931 h 64159"/>
                <a:gd name="connsiteX8" fmla="*/ 66855 w 536455"/>
                <a:gd name="connsiteY8" fmla="*/ 5931 h 64159"/>
                <a:gd name="connsiteX9" fmla="*/ 15096 w 536455"/>
                <a:gd name="connsiteY9" fmla="*/ 57689 h 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55" h="64159">
                  <a:moveTo>
                    <a:pt x="472296" y="64159"/>
                  </a:moveTo>
                  <a:lnTo>
                    <a:pt x="0" y="64159"/>
                  </a:lnTo>
                  <a:lnTo>
                    <a:pt x="64159" y="0"/>
                  </a:lnTo>
                  <a:lnTo>
                    <a:pt x="536455" y="0"/>
                  </a:lnTo>
                  <a:lnTo>
                    <a:pt x="472296" y="64159"/>
                  </a:lnTo>
                  <a:close/>
                  <a:moveTo>
                    <a:pt x="15096" y="57689"/>
                  </a:moveTo>
                  <a:lnTo>
                    <a:pt x="469600" y="57689"/>
                  </a:lnTo>
                  <a:lnTo>
                    <a:pt x="521359" y="5931"/>
                  </a:lnTo>
                  <a:lnTo>
                    <a:pt x="66855" y="5931"/>
                  </a:lnTo>
                  <a:lnTo>
                    <a:pt x="15096" y="57689"/>
                  </a:lnTo>
                  <a:close/>
                </a:path>
              </a:pathLst>
            </a:custGeom>
            <a:solidFill>
              <a:srgbClr val="81ECED"/>
            </a:solidFill>
            <a:ln w="53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F69760D-3C31-423A-B3CD-A1C1C0FCB948}"/>
              </a:ext>
            </a:extLst>
          </p:cNvPr>
          <p:cNvSpPr/>
          <p:nvPr/>
        </p:nvSpPr>
        <p:spPr>
          <a:xfrm>
            <a:off x="11219758" y="5145688"/>
            <a:ext cx="2193023" cy="1978914"/>
          </a:xfrm>
          <a:custGeom>
            <a:avLst/>
            <a:gdLst>
              <a:gd name="connsiteX0" fmla="*/ 180077 w 1844435"/>
              <a:gd name="connsiteY0" fmla="*/ 1664359 h 1664359"/>
              <a:gd name="connsiteX1" fmla="*/ 1844435 w 1844435"/>
              <a:gd name="connsiteY1" fmla="*/ 0 h 1664359"/>
              <a:gd name="connsiteX2" fmla="*/ 1663820 w 1844435"/>
              <a:gd name="connsiteY2" fmla="*/ 0 h 1664359"/>
              <a:gd name="connsiteX3" fmla="*/ 0 w 1844435"/>
              <a:gd name="connsiteY3" fmla="*/ 1664359 h 166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435" h="1664359">
                <a:moveTo>
                  <a:pt x="180077" y="1664359"/>
                </a:moveTo>
                <a:lnTo>
                  <a:pt x="1844435" y="0"/>
                </a:lnTo>
                <a:lnTo>
                  <a:pt x="1663820" y="0"/>
                </a:lnTo>
                <a:lnTo>
                  <a:pt x="0" y="1664359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BC3599C-AAA3-0C5F-D965-162D79C71849}"/>
              </a:ext>
            </a:extLst>
          </p:cNvPr>
          <p:cNvSpPr/>
          <p:nvPr/>
        </p:nvSpPr>
        <p:spPr>
          <a:xfrm>
            <a:off x="11398610" y="3029590"/>
            <a:ext cx="1618004" cy="1403893"/>
          </a:xfrm>
          <a:custGeom>
            <a:avLst/>
            <a:gdLst>
              <a:gd name="connsiteX0" fmla="*/ 180616 w 1360817"/>
              <a:gd name="connsiteY0" fmla="*/ 1180740 h 1180740"/>
              <a:gd name="connsiteX1" fmla="*/ 1360817 w 1360817"/>
              <a:gd name="connsiteY1" fmla="*/ 0 h 1180740"/>
              <a:gd name="connsiteX2" fmla="*/ 1180741 w 1360817"/>
              <a:gd name="connsiteY2" fmla="*/ 0 h 1180740"/>
              <a:gd name="connsiteX3" fmla="*/ 0 w 1360817"/>
              <a:gd name="connsiteY3" fmla="*/ 1180740 h 118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17" h="1180740">
                <a:moveTo>
                  <a:pt x="180616" y="1180740"/>
                </a:moveTo>
                <a:lnTo>
                  <a:pt x="1360817" y="0"/>
                </a:lnTo>
                <a:lnTo>
                  <a:pt x="1180741" y="0"/>
                </a:lnTo>
                <a:lnTo>
                  <a:pt x="0" y="118074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35DBD5C-DCFB-33C0-D6FE-59BC387D3703}"/>
              </a:ext>
            </a:extLst>
          </p:cNvPr>
          <p:cNvSpPr/>
          <p:nvPr/>
        </p:nvSpPr>
        <p:spPr>
          <a:xfrm rot="18900000">
            <a:off x="10497553" y="4786979"/>
            <a:ext cx="4195616" cy="7692"/>
          </a:xfrm>
          <a:custGeom>
            <a:avLst/>
            <a:gdLst>
              <a:gd name="connsiteX0" fmla="*/ 0 w 3528709"/>
              <a:gd name="connsiteY0" fmla="*/ 0 h 6469"/>
              <a:gd name="connsiteX1" fmla="*/ 3528709 w 3528709"/>
              <a:gd name="connsiteY1" fmla="*/ 0 h 6469"/>
              <a:gd name="connsiteX2" fmla="*/ 3528709 w 3528709"/>
              <a:gd name="connsiteY2" fmla="*/ 6470 h 6469"/>
              <a:gd name="connsiteX3" fmla="*/ 0 w 3528709"/>
              <a:gd name="connsiteY3" fmla="*/ 6470 h 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8709" h="6469">
                <a:moveTo>
                  <a:pt x="0" y="0"/>
                </a:moveTo>
                <a:lnTo>
                  <a:pt x="3528709" y="0"/>
                </a:lnTo>
                <a:lnTo>
                  <a:pt x="3528709" y="6470"/>
                </a:lnTo>
                <a:lnTo>
                  <a:pt x="0" y="6470"/>
                </a:lnTo>
                <a:close/>
              </a:path>
            </a:pathLst>
          </a:custGeom>
          <a:solidFill>
            <a:srgbClr val="81ECED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C6D923E-DEF6-8F70-02D4-997E81F24222}"/>
              </a:ext>
            </a:extLst>
          </p:cNvPr>
          <p:cNvSpPr/>
          <p:nvPr/>
        </p:nvSpPr>
        <p:spPr>
          <a:xfrm rot="18900000">
            <a:off x="7377529" y="6858598"/>
            <a:ext cx="3643678" cy="7692"/>
          </a:xfrm>
          <a:custGeom>
            <a:avLst/>
            <a:gdLst>
              <a:gd name="connsiteX0" fmla="*/ 0 w 3064504"/>
              <a:gd name="connsiteY0" fmla="*/ 0 h 6469"/>
              <a:gd name="connsiteX1" fmla="*/ 3064505 w 3064504"/>
              <a:gd name="connsiteY1" fmla="*/ 0 h 6469"/>
              <a:gd name="connsiteX2" fmla="*/ 3064505 w 3064504"/>
              <a:gd name="connsiteY2" fmla="*/ 6470 h 6469"/>
              <a:gd name="connsiteX3" fmla="*/ 0 w 3064504"/>
              <a:gd name="connsiteY3" fmla="*/ 6470 h 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504" h="6469">
                <a:moveTo>
                  <a:pt x="0" y="0"/>
                </a:moveTo>
                <a:lnTo>
                  <a:pt x="3064505" y="0"/>
                </a:lnTo>
                <a:lnTo>
                  <a:pt x="3064505" y="6470"/>
                </a:lnTo>
                <a:lnTo>
                  <a:pt x="0" y="6470"/>
                </a:lnTo>
                <a:close/>
              </a:path>
            </a:pathLst>
          </a:custGeom>
          <a:solidFill>
            <a:srgbClr val="81ECED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8172F66C-F350-653E-06E5-07048A81D5FD}"/>
              </a:ext>
            </a:extLst>
          </p:cNvPr>
          <p:cNvSpPr/>
          <p:nvPr/>
        </p:nvSpPr>
        <p:spPr>
          <a:xfrm>
            <a:off x="10074847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A66C3EF-9F18-CC07-4DAE-86794858B825}"/>
              </a:ext>
            </a:extLst>
          </p:cNvPr>
          <p:cNvSpPr/>
          <p:nvPr/>
        </p:nvSpPr>
        <p:spPr>
          <a:xfrm>
            <a:off x="10306266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4649A1FD-8605-809C-A3DE-75A65A2E82D6}"/>
              </a:ext>
            </a:extLst>
          </p:cNvPr>
          <p:cNvSpPr/>
          <p:nvPr/>
        </p:nvSpPr>
        <p:spPr>
          <a:xfrm>
            <a:off x="10538324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20AA97A-613C-BBF8-D44B-93C0A05C3FCA}"/>
              </a:ext>
            </a:extLst>
          </p:cNvPr>
          <p:cNvSpPr/>
          <p:nvPr/>
        </p:nvSpPr>
        <p:spPr>
          <a:xfrm>
            <a:off x="10769743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7FE78F9F-E96A-743B-FC67-FC6694C46364}"/>
              </a:ext>
            </a:extLst>
          </p:cNvPr>
          <p:cNvSpPr/>
          <p:nvPr/>
        </p:nvSpPr>
        <p:spPr>
          <a:xfrm>
            <a:off x="11001801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8CFF71C-EE65-7922-0BEB-BE6A72AB9478}"/>
              </a:ext>
            </a:extLst>
          </p:cNvPr>
          <p:cNvSpPr/>
          <p:nvPr/>
        </p:nvSpPr>
        <p:spPr>
          <a:xfrm>
            <a:off x="11233220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5E81FF6-2016-A0D6-3E82-AE398807BA93}"/>
              </a:ext>
            </a:extLst>
          </p:cNvPr>
          <p:cNvSpPr/>
          <p:nvPr/>
        </p:nvSpPr>
        <p:spPr>
          <a:xfrm>
            <a:off x="11465280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0B512D44-13ED-FDB7-4572-FB276788C98F}"/>
              </a:ext>
            </a:extLst>
          </p:cNvPr>
          <p:cNvSpPr/>
          <p:nvPr/>
        </p:nvSpPr>
        <p:spPr>
          <a:xfrm>
            <a:off x="11696698" y="14571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矩形: 圆角 8">
            <a:extLst>
              <a:ext uri="{FF2B5EF4-FFF2-40B4-BE49-F238E27FC236}">
                <a16:creationId xmlns:a16="http://schemas.microsoft.com/office/drawing/2014/main" id="{4F3C67F0-D7ED-08E8-5410-9F39CC992030}"/>
              </a:ext>
            </a:extLst>
          </p:cNvPr>
          <p:cNvSpPr/>
          <p:nvPr/>
        </p:nvSpPr>
        <p:spPr>
          <a:xfrm flipH="1">
            <a:off x="-64261" y="-231086"/>
            <a:ext cx="1664460" cy="1664460"/>
          </a:xfrm>
          <a:prstGeom prst="round2SameRect">
            <a:avLst>
              <a:gd name="adj1" fmla="val 50000"/>
              <a:gd name="adj2" fmla="val 50000"/>
            </a:avLst>
          </a:prstGeom>
          <a:gradFill flip="none" rotWithShape="1">
            <a:gsLst>
              <a:gs pos="68000">
                <a:srgbClr val="002765">
                  <a:alpha val="2000"/>
                </a:srgbClr>
              </a:gs>
              <a:gs pos="0">
                <a:srgbClr val="00FFFF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5" name="文本框 6">
            <a:extLst>
              <a:ext uri="{FF2B5EF4-FFF2-40B4-BE49-F238E27FC236}">
                <a16:creationId xmlns:a16="http://schemas.microsoft.com/office/drawing/2014/main" id="{6A1C6F98-B0DA-9125-7E86-FE43F66DF1AC}"/>
              </a:ext>
            </a:extLst>
          </p:cNvPr>
          <p:cNvSpPr txBox="1"/>
          <p:nvPr/>
        </p:nvSpPr>
        <p:spPr bwMode="auto">
          <a:xfrm>
            <a:off x="342443" y="2505106"/>
            <a:ext cx="5909672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CLAIM</a:t>
            </a:r>
            <a:r>
              <a:rPr kumimoji="0" lang="en-US" altLang="zh-CN" sz="36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 REQUEST SYSTEM</a:t>
            </a: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96" name="文本框 8">
            <a:extLst>
              <a:ext uri="{FF2B5EF4-FFF2-40B4-BE49-F238E27FC236}">
                <a16:creationId xmlns:a16="http://schemas.microsoft.com/office/drawing/2014/main" id="{EA81EEDF-E5FE-843E-DC8A-DBCF7CF8EAD8}"/>
              </a:ext>
            </a:extLst>
          </p:cNvPr>
          <p:cNvSpPr txBox="1"/>
          <p:nvPr/>
        </p:nvSpPr>
        <p:spPr bwMode="auto">
          <a:xfrm>
            <a:off x="89127" y="3960944"/>
            <a:ext cx="641630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等线" panose="02010600030101010101" pitchFamily="2" charset="-122"/>
                <a:cs typeface="+mn-cs"/>
              </a:rPr>
              <a:t>GROUP 2</a:t>
            </a:r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FB9E4CC7-61FA-C297-C937-1C7398B3B51A}"/>
              </a:ext>
            </a:extLst>
          </p:cNvPr>
          <p:cNvSpPr/>
          <p:nvPr/>
        </p:nvSpPr>
        <p:spPr>
          <a:xfrm>
            <a:off x="6226291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E86019DF-5A8A-0095-4AB9-F705F0535E13}"/>
              </a:ext>
            </a:extLst>
          </p:cNvPr>
          <p:cNvSpPr/>
          <p:nvPr/>
        </p:nvSpPr>
        <p:spPr>
          <a:xfrm>
            <a:off x="6457710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140EB7B8-72B7-FB88-8171-0A1BC46C6B78}"/>
              </a:ext>
            </a:extLst>
          </p:cNvPr>
          <p:cNvSpPr/>
          <p:nvPr/>
        </p:nvSpPr>
        <p:spPr>
          <a:xfrm>
            <a:off x="6689768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7555D12C-B540-DECE-5EED-AAAE48812C49}"/>
              </a:ext>
            </a:extLst>
          </p:cNvPr>
          <p:cNvSpPr/>
          <p:nvPr/>
        </p:nvSpPr>
        <p:spPr>
          <a:xfrm>
            <a:off x="6921187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38795592-8009-360C-1536-D58E1795EAD4}"/>
              </a:ext>
            </a:extLst>
          </p:cNvPr>
          <p:cNvSpPr/>
          <p:nvPr/>
        </p:nvSpPr>
        <p:spPr>
          <a:xfrm>
            <a:off x="7153245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CA2FC773-4D07-E929-B8D2-A68237F00DE1}"/>
              </a:ext>
            </a:extLst>
          </p:cNvPr>
          <p:cNvSpPr/>
          <p:nvPr/>
        </p:nvSpPr>
        <p:spPr>
          <a:xfrm>
            <a:off x="7384664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801E2F1A-9811-8287-6B77-F6EA1A94601A}"/>
              </a:ext>
            </a:extLst>
          </p:cNvPr>
          <p:cNvSpPr/>
          <p:nvPr/>
        </p:nvSpPr>
        <p:spPr>
          <a:xfrm>
            <a:off x="7616724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DA08616E-09A1-B78F-1C00-B6E7D3A01CC4}"/>
              </a:ext>
            </a:extLst>
          </p:cNvPr>
          <p:cNvSpPr/>
          <p:nvPr/>
        </p:nvSpPr>
        <p:spPr>
          <a:xfrm>
            <a:off x="7848142" y="5926401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520530C9-700B-5BD2-1983-24B43B1C5528}"/>
              </a:ext>
            </a:extLst>
          </p:cNvPr>
          <p:cNvSpPr/>
          <p:nvPr/>
        </p:nvSpPr>
        <p:spPr>
          <a:xfrm>
            <a:off x="1334805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BB2E3762-851A-3938-3F69-711676042247}"/>
              </a:ext>
            </a:extLst>
          </p:cNvPr>
          <p:cNvSpPr/>
          <p:nvPr/>
        </p:nvSpPr>
        <p:spPr>
          <a:xfrm>
            <a:off x="1566224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2BAB5E59-AA8A-9B77-C8A1-61AB8D7312CC}"/>
              </a:ext>
            </a:extLst>
          </p:cNvPr>
          <p:cNvSpPr/>
          <p:nvPr/>
        </p:nvSpPr>
        <p:spPr>
          <a:xfrm>
            <a:off x="1798282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57CC73CE-215F-3A9F-53B3-C7D2D8B902E6}"/>
              </a:ext>
            </a:extLst>
          </p:cNvPr>
          <p:cNvSpPr/>
          <p:nvPr/>
        </p:nvSpPr>
        <p:spPr>
          <a:xfrm>
            <a:off x="2029701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2D6A0043-8F3C-E49A-3630-D1B153810EEC}"/>
              </a:ext>
            </a:extLst>
          </p:cNvPr>
          <p:cNvSpPr/>
          <p:nvPr/>
        </p:nvSpPr>
        <p:spPr>
          <a:xfrm>
            <a:off x="2261759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E03F12CD-0940-8047-63A4-D855FB8B13F4}"/>
              </a:ext>
            </a:extLst>
          </p:cNvPr>
          <p:cNvSpPr/>
          <p:nvPr/>
        </p:nvSpPr>
        <p:spPr>
          <a:xfrm>
            <a:off x="2493178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0 w 101360"/>
              <a:gd name="connsiteY1" fmla="*/ 0 h 101360"/>
              <a:gd name="connsiteX2" fmla="*/ 101360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0" y="0"/>
                </a:lnTo>
                <a:lnTo>
                  <a:pt x="101360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310B16AF-B6CB-C5A9-9245-17E72C022EB2}"/>
              </a:ext>
            </a:extLst>
          </p:cNvPr>
          <p:cNvSpPr/>
          <p:nvPr/>
        </p:nvSpPr>
        <p:spPr>
          <a:xfrm>
            <a:off x="2725238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DB9E9646-81F5-1B22-72CA-1A7888EF4028}"/>
              </a:ext>
            </a:extLst>
          </p:cNvPr>
          <p:cNvSpPr/>
          <p:nvPr/>
        </p:nvSpPr>
        <p:spPr>
          <a:xfrm>
            <a:off x="2956656" y="1120912"/>
            <a:ext cx="120516" cy="120516"/>
          </a:xfrm>
          <a:custGeom>
            <a:avLst/>
            <a:gdLst>
              <a:gd name="connsiteX0" fmla="*/ 0 w 101360"/>
              <a:gd name="connsiteY0" fmla="*/ 0 h 101360"/>
              <a:gd name="connsiteX1" fmla="*/ 101361 w 101360"/>
              <a:gd name="connsiteY1" fmla="*/ 0 h 101360"/>
              <a:gd name="connsiteX2" fmla="*/ 101361 w 101360"/>
              <a:gd name="connsiteY2" fmla="*/ 101360 h 101360"/>
              <a:gd name="connsiteX3" fmla="*/ 0 w 101360"/>
              <a:gd name="connsiteY3" fmla="*/ 101360 h 1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0" h="101360">
                <a:moveTo>
                  <a:pt x="0" y="0"/>
                </a:moveTo>
                <a:lnTo>
                  <a:pt x="101361" y="0"/>
                </a:lnTo>
                <a:lnTo>
                  <a:pt x="101361" y="101360"/>
                </a:lnTo>
                <a:lnTo>
                  <a:pt x="0" y="101360"/>
                </a:lnTo>
                <a:close/>
              </a:path>
            </a:pathLst>
          </a:custGeom>
          <a:solidFill>
            <a:srgbClr val="57A0CF"/>
          </a:solidFill>
          <a:ln w="5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997204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80000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2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80000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80000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2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2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0" dur="3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2" dur="3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4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4" dur="3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64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6" dur="3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64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8" dur="3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repeatCount="indefinite" accel="50000" decel="50000" autoRev="1" fill="hold" nodeType="withEffect">
                                      <p:stCondLst>
                                        <p:cond delay="3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0" dur="3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repeatCount="indefinite" accel="50000" decel="50000" autoRev="1" fill="hold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2" dur="3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64" presetClass="path" presetSubtype="0" repeatCount="indefinite" accel="50000" decel="50000" autoRev="1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4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4" presetClass="path" presetSubtype="0" repeatCount="indefinite" accel="50000" decel="50000" autoRev="1" fill="hold" grpId="1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6" dur="3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repeatCount="indefinite" accel="50000" decel="50000" autoRev="1" fill="hold" grpId="1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8" dur="3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repeatCount="indefinite" accel="50000" decel="50000" autoRev="1" fill="hold" grpId="1" nodeType="withEffect">
                                      <p:stCondLst>
                                        <p:cond delay="4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70" dur="3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3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7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5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3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4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repeatCount="indefinite" accel="50000" decel="50000" autoRev="1" fill="hold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54167E-6 -2.96296E-6 L 3.54167E-6 -0.0537 " pathEditMode="relative" rAng="0" ptsTypes="AA">
                                          <p:cBhvr>
                                            <p:cTn id="96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repeatCount="indefinite" accel="50000" decel="50000" autoRev="1" fill="hold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08333E-7 -4.81481E-6 L 2.08333E-7 -0.0537 " pathEditMode="relative" rAng="0" ptsTypes="AA">
                                          <p:cBhvr>
                                            <p:cTn id="98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64" presetClass="path" presetSubtype="0" repeatCount="indefinite" accel="50000" decel="50000" autoRev="1" fill="hold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4.375E-6 -2.22222E-6 L -4.375E-6 -0.0537 " pathEditMode="relative" rAng="0" ptsTypes="AA">
                                          <p:cBhvr>
                                            <p:cTn id="100" dur="3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64" presetClass="path" presetSubtype="0" repeatCount="indefinite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08333E-6 3.7037E-6 L 2.08333E-6 -0.05371 " pathEditMode="relative" rAng="0" ptsTypes="AA">
                                          <p:cBhvr>
                                            <p:cTn id="102" dur="3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64" presetClass="path" presetSubtype="0" repeatCount="indefinite" accel="50000" decel="50000" autoRev="1" fill="hold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3.75E-6 1.11111E-6 L -3.75E-6 -0.0537 " pathEditMode="relative" rAng="0" ptsTypes="AA">
                                          <p:cBhvr>
                                            <p:cTn id="104" dur="3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64" presetClass="path" presetSubtype="0" repeatCount="indefinite" accel="50000" decel="50000" autoRev="1" fill="hold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1.25E-6 -2.59259E-6 L -1.25E-6 -0.0537 " pathEditMode="relative" rAng="0" ptsTypes="AA">
                                          <p:cBhvr>
                                            <p:cTn id="106" dur="3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9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3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4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7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8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1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2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5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6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2" fill="hold" grpId="0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9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0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grpId="0" nodeType="withEffect" p14:presetBounceEnd="80000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3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4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7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8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1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2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4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6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8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0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2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4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2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2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grpId="1" nodeType="withEffect" p14:presetBounceEnd="99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60" dur="100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accel="50000" decel="5000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25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65" dur="250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6" dur="250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69" dur="2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70" dur="2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3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4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5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7" dur="2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8" dur="2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4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1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2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5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6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9" dur="2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0" dur="2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4" fill="hold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3" dur="2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4" dur="2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4" fill="hold" nodeType="withEffect" p14:presetBounceEnd="80000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7" dur="2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8" dur="2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4" fill="hold" nodeType="withEffect" p14:presetBounceEnd="80000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01" dur="2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2" dur="2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64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4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64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6" dur="3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64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8" dur="3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64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64" presetClass="path" presetSubtype="0" repeatCount="indefinite" accel="50000" decel="50000" autoRev="1" fill="hold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2" dur="3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64" presetClass="path" presetSubtype="0" repeatCount="indefinite" accel="50000" decel="50000" autoRev="1" fill="hold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4" dur="3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64" presetClass="path" presetSubtype="0" repeatCount="indefinite" accel="50000" decel="50000" autoRev="1" fill="hold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6" dur="3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64" presetClass="path" presetSubtype="0" repeatCount="indefinite" accel="50000" decel="50000" autoRev="1" fill="hold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8" dur="3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1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22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5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26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9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0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3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4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7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8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4" fill="hold" grpId="0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1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2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4" fill="hold" grpId="0" nodeType="withEffect" p14:presetBounceEnd="80000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5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6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2" presetClass="entr" presetSubtype="4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9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0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1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2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4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6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8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9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0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1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2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4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6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7" presetID="2" presetClass="entr" presetSubtype="8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9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0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" presetClass="entr" presetSubtype="8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3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4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2" presetClass="entr" presetSubtype="8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7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8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2" presetClass="entr" presetSubtype="8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81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2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3" presetID="2" presetClass="entr" presetSubtype="8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85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6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2" presetClass="entr" presetSubtype="8" fill="hold" grpId="0" nodeType="withEffect" p14:presetBounceEnd="80000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89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90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1" presetID="2" presetClass="entr" presetSubtype="8" fill="hold" grpId="0" nodeType="withEffect" p14:presetBounceEnd="80000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93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94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5" presetID="2" presetClass="entr" presetSubtype="8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97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98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9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0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2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3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4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6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7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8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9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0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1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2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4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 animBg="1"/>
          <p:bldP spid="110" grpId="1" animBg="1"/>
          <p:bldP spid="111" grpId="0" animBg="1"/>
          <p:bldP spid="111" grpId="1" animBg="1"/>
          <p:bldP spid="112" grpId="0" animBg="1"/>
          <p:bldP spid="112" grpId="1" animBg="1"/>
          <p:bldP spid="113" grpId="0" animBg="1"/>
          <p:bldP spid="113" grpId="1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59" grpId="0" animBg="1"/>
          <p:bldP spid="159" grpId="1" animBg="1"/>
          <p:bldP spid="160" grpId="0" animBg="1"/>
          <p:bldP spid="160" grpId="1" animBg="1"/>
          <p:bldP spid="161" grpId="0" animBg="1"/>
          <p:bldP spid="161" grpId="1" animBg="1"/>
          <p:bldP spid="162" grpId="0" animBg="1"/>
          <p:bldP spid="162" grpId="1" animBg="1"/>
          <p:bldP spid="164" grpId="0" animBg="1"/>
          <p:bldP spid="164" grpId="1" animBg="1"/>
          <p:bldP spid="165" grpId="0" animBg="1"/>
          <p:bldP spid="165" grpId="1" animBg="1"/>
          <p:bldP spid="166" grpId="0" animBg="1"/>
          <p:bldP spid="166" grpId="1" animBg="1"/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70" grpId="0" animBg="1"/>
          <p:bldP spid="170" grpId="1" animBg="1"/>
          <p:bldP spid="171" grpId="0" animBg="1"/>
          <p:bldP spid="171" grpId="1" animBg="1"/>
          <p:bldP spid="262" grpId="0" animBg="1"/>
          <p:bldP spid="262" grpId="1" animBg="1"/>
          <p:bldP spid="262" grpId="2" animBg="1"/>
          <p:bldP spid="295" grpId="0"/>
          <p:bldP spid="296" grpId="0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358" grpId="0" animBg="1"/>
          <p:bldP spid="358" grpId="1" animBg="1"/>
          <p:bldP spid="359" grpId="0" animBg="1"/>
          <p:bldP spid="359" grpId="1" animBg="1"/>
          <p:bldP spid="360" grpId="0" animBg="1"/>
          <p:bldP spid="360" grpId="1" animBg="1"/>
          <p:bldP spid="361" grpId="0" animBg="1"/>
          <p:bldP spid="361" grpId="1" animBg="1"/>
          <p:bldP spid="362" grpId="0" animBg="1"/>
          <p:bldP spid="362" grpId="1" animBg="1"/>
          <p:bldP spid="363" grpId="0" animBg="1"/>
          <p:bldP spid="363" grpId="1" animBg="1"/>
          <p:bldP spid="364" grpId="0" animBg="1"/>
          <p:bldP spid="364" grpId="1" animBg="1"/>
          <p:bldP spid="365" grpId="0" animBg="1"/>
          <p:bldP spid="365" grpId="1" animBg="1"/>
          <p:bldP spid="366" grpId="0" animBg="1"/>
          <p:bldP spid="366" grpId="1" animBg="1"/>
          <p:bldP spid="367" grpId="0" animBg="1"/>
          <p:bldP spid="36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0" dur="3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2" dur="3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4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4" dur="3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64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6" dur="3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64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58" dur="3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repeatCount="indefinite" accel="50000" decel="50000" autoRev="1" fill="hold" nodeType="withEffect">
                                      <p:stCondLst>
                                        <p:cond delay="3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0" dur="3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repeatCount="indefinite" accel="50000" decel="50000" autoRev="1" fill="hold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2" dur="3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64" presetClass="path" presetSubtype="0" repeatCount="indefinite" accel="50000" decel="50000" autoRev="1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4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64" presetClass="path" presetSubtype="0" repeatCount="indefinite" accel="50000" decel="50000" autoRev="1" fill="hold" grpId="1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6" dur="3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64" presetClass="path" presetSubtype="0" repeatCount="indefinite" accel="50000" decel="50000" autoRev="1" fill="hold" grpId="1" nodeType="withEffect">
                                      <p:stCondLst>
                                        <p:cond delay="4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68" dur="30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repeatCount="indefinite" accel="50000" decel="50000" autoRev="1" fill="hold" grpId="1" nodeType="withEffect">
                                      <p:stCondLst>
                                        <p:cond delay="4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70" dur="3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repeatCount="indefinite" accel="50000" decel="50000" autoRev="1" fill="hold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54167E-6 -2.96296E-6 L 3.54167E-6 -0.0537 " pathEditMode="relative" rAng="0" ptsTypes="AA">
                                          <p:cBhvr>
                                            <p:cTn id="96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repeatCount="indefinite" accel="50000" decel="50000" autoRev="1" fill="hold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08333E-7 -4.81481E-6 L 2.08333E-7 -0.0537 " pathEditMode="relative" rAng="0" ptsTypes="AA">
                                          <p:cBhvr>
                                            <p:cTn id="98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64" presetClass="path" presetSubtype="0" repeatCount="indefinite" accel="50000" decel="50000" autoRev="1" fill="hold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4.375E-6 -2.22222E-6 L -4.375E-6 -0.0537 " pathEditMode="relative" rAng="0" ptsTypes="AA">
                                          <p:cBhvr>
                                            <p:cTn id="100" dur="3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64" presetClass="path" presetSubtype="0" repeatCount="indefinite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08333E-6 3.7037E-6 L 2.08333E-6 -0.05371 " pathEditMode="relative" rAng="0" ptsTypes="AA">
                                          <p:cBhvr>
                                            <p:cTn id="102" dur="3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64" presetClass="path" presetSubtype="0" repeatCount="indefinite" accel="50000" decel="50000" autoRev="1" fill="hold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3.75E-6 1.11111E-6 L -3.75E-6 -0.0537 " pathEditMode="relative" rAng="0" ptsTypes="AA">
                                          <p:cBhvr>
                                            <p:cTn id="104" dur="3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64" presetClass="path" presetSubtype="0" repeatCount="indefinite" accel="50000" decel="50000" autoRev="1" fill="hold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1.25E-6 -2.59259E-6 L -1.25E-6 -0.0537 " pathEditMode="relative" rAng="0" ptsTypes="AA">
                                          <p:cBhvr>
                                            <p:cTn id="106" dur="3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1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2" dur="2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4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5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6" dur="2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48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0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2" dur="2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154" dur="2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2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2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00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accel="50000" decel="50000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25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250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250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2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2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5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2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2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2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2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2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2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2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2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9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2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2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3" presetID="64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4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64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6" dur="3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64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08" dur="3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64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64" presetClass="path" presetSubtype="0" repeatCount="indefinite" accel="50000" decel="50000" autoRev="1" fill="hold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2" dur="3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64" presetClass="path" presetSubtype="0" repeatCount="indefinite" accel="50000" decel="50000" autoRev="1" fill="hold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4" dur="3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64" presetClass="path" presetSubtype="0" repeatCount="indefinite" accel="50000" decel="50000" autoRev="1" fill="hold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6" dur="3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64" presetClass="path" presetSubtype="0" repeatCount="indefinite" accel="50000" decel="50000" autoRev="1" fill="hold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 -4.93827E-6 L 0 -0.0537 " pathEditMode="relative" rAng="0" ptsTypes="AA">
                                          <p:cBhvr>
                                            <p:cTn id="218" dur="3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6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1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5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6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1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2" dur="2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4" dur="2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5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6" dur="2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58" dur="2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9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0" dur="2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1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2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3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4" dur="2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266" dur="2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7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9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0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3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4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7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8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1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2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5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6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9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0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1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3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4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7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8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9" presetID="63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0" dur="2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3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2" dur="2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3" presetID="63" presetClass="path" presetSubtype="0" repeatCount="indefinite" accel="50000" decel="50000" autoRev="1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4" dur="2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63" presetClass="path" presetSubtype="0" repeatCount="indefinite" accel="50000" decel="50000" autoRev="1" fill="hold" grpId="1" nodeType="withEffect">
                                      <p:stCondLst>
                                        <p:cond delay="2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6" dur="2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7" presetID="63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08" dur="2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9" presetID="63" presetClass="path" presetSubtype="0" repeatCount="indefinite" accel="50000" decel="50000" autoRev="1" fill="hold" grpId="1" nodeType="withEffect">
                                      <p:stCondLst>
                                        <p:cond delay="2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0" dur="2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1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2" dur="2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63" presetClass="path" presetSubtype="0" repeatCount="indefinite" accel="50000" decel="50000" autoRev="1" fill="hold" grpId="1" nodeType="withEffect">
                                      <p:stCondLst>
                                        <p:cond delay="32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1.25E-6 4.44444E-6 L 0.04896 4.44444E-6 " pathEditMode="relative" rAng="0" ptsTypes="AA">
                                          <p:cBhvr>
                                            <p:cTn id="314" dur="2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4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 animBg="1"/>
          <p:bldP spid="110" grpId="1" animBg="1"/>
          <p:bldP spid="111" grpId="0" animBg="1"/>
          <p:bldP spid="111" grpId="1" animBg="1"/>
          <p:bldP spid="112" grpId="0" animBg="1"/>
          <p:bldP spid="112" grpId="1" animBg="1"/>
          <p:bldP spid="113" grpId="0" animBg="1"/>
          <p:bldP spid="113" grpId="1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59" grpId="0" animBg="1"/>
          <p:bldP spid="159" grpId="1" animBg="1"/>
          <p:bldP spid="160" grpId="0" animBg="1"/>
          <p:bldP spid="160" grpId="1" animBg="1"/>
          <p:bldP spid="161" grpId="0" animBg="1"/>
          <p:bldP spid="161" grpId="1" animBg="1"/>
          <p:bldP spid="162" grpId="0" animBg="1"/>
          <p:bldP spid="162" grpId="1" animBg="1"/>
          <p:bldP spid="164" grpId="0" animBg="1"/>
          <p:bldP spid="164" grpId="1" animBg="1"/>
          <p:bldP spid="165" grpId="0" animBg="1"/>
          <p:bldP spid="165" grpId="1" animBg="1"/>
          <p:bldP spid="166" grpId="0" animBg="1"/>
          <p:bldP spid="166" grpId="1" animBg="1"/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70" grpId="0" animBg="1"/>
          <p:bldP spid="170" grpId="1" animBg="1"/>
          <p:bldP spid="171" grpId="0" animBg="1"/>
          <p:bldP spid="171" grpId="1" animBg="1"/>
          <p:bldP spid="262" grpId="0" animBg="1"/>
          <p:bldP spid="262" grpId="1" animBg="1"/>
          <p:bldP spid="262" grpId="2" animBg="1"/>
          <p:bldP spid="295" grpId="0"/>
          <p:bldP spid="296" grpId="0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358" grpId="0" animBg="1"/>
          <p:bldP spid="358" grpId="1" animBg="1"/>
          <p:bldP spid="359" grpId="0" animBg="1"/>
          <p:bldP spid="359" grpId="1" animBg="1"/>
          <p:bldP spid="360" grpId="0" animBg="1"/>
          <p:bldP spid="360" grpId="1" animBg="1"/>
          <p:bldP spid="361" grpId="0" animBg="1"/>
          <p:bldP spid="361" grpId="1" animBg="1"/>
          <p:bldP spid="362" grpId="0" animBg="1"/>
          <p:bldP spid="362" grpId="1" animBg="1"/>
          <p:bldP spid="363" grpId="0" animBg="1"/>
          <p:bldP spid="363" grpId="1" animBg="1"/>
          <p:bldP spid="364" grpId="0" animBg="1"/>
          <p:bldP spid="364" grpId="1" animBg="1"/>
          <p:bldP spid="365" grpId="0" animBg="1"/>
          <p:bldP spid="365" grpId="1" animBg="1"/>
          <p:bldP spid="366" grpId="0" animBg="1"/>
          <p:bldP spid="366" grpId="1" animBg="1"/>
          <p:bldP spid="367" grpId="0" animBg="1"/>
          <p:bldP spid="367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8916-489D-5670-A365-F32AD523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922030DB-F352-4425-A608-59F40FAE81D1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9F5296E7-CFDF-73C7-52F4-C4D4B70E97FD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00703D06-3AE1-8D8F-CE94-485D370A1A53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9FDFDB05-46F2-934B-9F23-FA19D6A63A5C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FE219585-1EE8-B35F-D712-D23C9B59E8A9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47200470-90DB-B243-E57A-5E8FCC9C3A4C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69CD7F3F-5318-BF8F-A319-B87A0885607E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09D2925C-BB71-5A85-E0DE-BFD594A21AEE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B380A8F2-2500-94B4-F796-FDCFE9061EF2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06016A96-25A9-2576-2BA7-BAAFE84DBB42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46B703FC-F13C-AF11-D1C3-B7A29AB144ED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8F47737B-301C-1B51-33CD-A754FE60D229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408E7661-CE5F-ED17-857A-CCBB7FE22EC4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CB7B2AE1-0D19-2EC3-55FB-82863520FBA0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12D24A45-3B1F-5529-4C5B-845748646BF6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AB12EF68-511D-D935-C859-F8F47FF01EA2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AD4018B6-B0AF-6555-8E54-855B750D2286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6CF26DC3-D9B1-D9C4-1C3F-254009936693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10ED66E9-DCA6-14F3-59C9-15D8146FD5DC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2CA3631B-C009-9C5D-0EEA-80E316FE668B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682B51E6-79F4-55C9-3C34-915E6CB9D294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4D70CE8E-2173-7C4E-C436-3781D934AF53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8F38D3BB-FB36-64B5-E11A-9CB462047163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1489550C-62F2-86D6-B66A-3AE4983049DA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0817A570-0AAA-B47E-F974-8CD07D06F4D5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EA34D39F-1E90-633C-A47C-C2D22880B569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4AF22CBE-EE85-FC59-48F7-549942DE304C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546A54E9-E689-3673-C583-C7C5DBA82BD5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D28FA0-108E-8F3A-EE02-F0D210CE412A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3ECF69-9847-BC22-BEEC-3E28706826EE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06AC1963-AED1-C0AF-4F4E-3DF9B0470F99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0ACE31-391C-A68D-A1C3-300472FDAFAA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81688F-6EEF-7A52-1A62-6B5B13760854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01CAE9-97B5-8918-0EAC-2903921C6844}"/>
              </a:ext>
            </a:extLst>
          </p:cNvPr>
          <p:cNvSpPr txBox="1"/>
          <p:nvPr/>
        </p:nvSpPr>
        <p:spPr>
          <a:xfrm>
            <a:off x="397683" y="1986193"/>
            <a:ext cx="2345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6000"/>
              <a:t>Login</a:t>
            </a:r>
          </a:p>
          <a:p>
            <a:pPr algn="ctr">
              <a:buNone/>
            </a:pPr>
            <a:r>
              <a:rPr lang="en-US" sz="6000"/>
              <a:t>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D6833-DD76-4458-D17F-4997A8B504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566357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30004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A00CD-CD67-04E7-0EBF-2BA2529F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5918D2EE-8C83-4DEF-4D68-318B6E2EEFA5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2490A4A9-34BD-7CF1-E9B0-DE3F1E62B9A4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4E46B9E5-1178-ECF7-447F-D98E29D44B06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C722A3E2-6FF5-B8D1-A215-30DB274046AC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197AC18F-BE16-754B-FC21-3D23E66A624E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45C31B9A-9C18-4F8E-2A48-F831C301FE81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C3F9F527-73D2-EB3F-CA8B-087DB6BD782A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779C384B-92AB-BEF8-42C1-BAC0CDB3E06C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8E1EF1B5-4896-FA3D-E808-AA93D4B98F10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C71AF9A8-B492-6FE7-EF9C-0ADF199F2730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0CC6FEFE-C800-D661-3703-B726C736F075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22CC6B7C-3B5E-D9C3-55A2-90006CFB97D6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3BAF5C63-457D-67BB-4EFD-D1BEF9D8C873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96F6059E-2E58-25B4-57BE-865170BAE321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551F784D-8911-1E83-8F2B-B974A011387D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AED71C6F-B6F1-4241-CD0F-F0C8C97D300B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8CAE7099-1677-6E57-6C5C-3857C9804538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1228A029-3579-4A49-9250-1D1B0BDA1CE2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A84A192B-1783-B2D4-1870-23752415F2B3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B70B6A19-A2CA-C17B-ED0A-C17048EF892C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F2F63F79-3657-0515-EEE9-49B211544F21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7CE5A5FA-562D-2399-ABCF-702EEAECD5E1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4DC22F65-4D40-6E68-038C-CD2AEACF0B9C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3A53E13D-778D-7BDE-D5CA-FA1AF55C9DA3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CF108EFD-2904-623A-30CE-86FDFB9CD990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297B355C-7791-5DE5-723F-B7853AB02B3E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ED562BDD-0918-9D50-4465-1E478BC767A4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CAEDDBF0-998C-F946-B48D-B86A1709DA51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4A257BE-E13C-0E5F-4E28-224720D24B56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128A0F9-C1A9-DEAD-1DE4-5EDE48B3FBF4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D2F1A618-09B6-8AF5-7005-3826D1329E3A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720ADF-87E9-2931-3039-D66F9C4AF746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84BBF3-8360-6B80-726C-6D564880B862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ED12CE0-6388-27AD-4180-84465C5B56F7}"/>
              </a:ext>
            </a:extLst>
          </p:cNvPr>
          <p:cNvSpPr txBox="1"/>
          <p:nvPr/>
        </p:nvSpPr>
        <p:spPr>
          <a:xfrm>
            <a:off x="397683" y="2208135"/>
            <a:ext cx="2345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800"/>
              <a:t>Dynamic</a:t>
            </a:r>
          </a:p>
          <a:p>
            <a:pPr algn="ctr">
              <a:buNone/>
            </a:pPr>
            <a:r>
              <a:rPr lang="en-US" sz="4800"/>
              <a:t>Sidebar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B31AD7-2186-82F2-DA07-397DC4D112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195" y="417122"/>
            <a:ext cx="7670307" cy="4818910"/>
          </a:xfrm>
          <a:prstGeom prst="roundRect">
            <a:avLst>
              <a:gd name="adj" fmla="val 1946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0670F-9A7B-7BC0-5CEE-C92E160743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559" y="417122"/>
            <a:ext cx="622951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4568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16FF3-DA6B-4FD3-67D3-19C8FEDC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6F4A2568-AB7B-7CA6-615F-8D120C6765E4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6F56063C-7B86-E12E-5443-CBCE97AACBEF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783CCABA-3A18-C46A-2682-D31EA861EE9A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A14058C4-EF29-D73A-E59B-6CB1CE255F9F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E4BC9052-F97C-0094-5A39-BD595B18D09D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18314181-BEEA-A615-848A-9879C38B5ED6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D9701025-87EA-2DAC-0F02-91F80B42C970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DE4E5C91-D1BF-373E-491E-6B5397FFD3CA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AD86B5AC-FA88-5059-8612-D584D86E1AC9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8C37B3FB-DE0F-E686-4F22-BECF7CBB8D5D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A800F9FF-E011-74F9-283E-F05F8311AEDD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12DDEEE8-BCD6-4DB1-CF95-6922738B01D7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E2F28D1E-6B45-B040-9625-D84053E9E0A2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07AD0391-4D3B-879B-1484-9C95FB36449B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862BB465-A962-A28A-038B-07E36704FFFF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F36EB7BA-BF4D-AA0A-3970-A7A3B4C1C576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76A9563A-11AD-EB11-B1CA-F245AC1FDC24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87BFA63A-619B-C927-32FB-2ACF706CCE36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779899BD-D077-FCC4-E1CB-1F841EEDA7D1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B08AA91C-D11A-695A-7FBD-91D75346A334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CBBA78D7-C325-D365-E385-C7587CB074D2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3D905265-609C-42E5-0CD6-012F7153C9D1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11EFB5F1-E609-85D3-E48F-FABE500581C6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878F541C-795C-395C-F873-261ED576351F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5E35D1C5-552F-2D28-17DF-7D5667C6F931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500EA78E-2EC8-9AF8-25EC-15C57123804D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2DD61652-F0C4-A445-D8CE-7366F50784B7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6D1E2AA5-47B6-7F45-9B04-24F29418A56B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8585513-01A3-A479-E051-771769F06073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F8CD790-D7A0-4C0A-4316-29C4A363C0E8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C164BB29-F2F2-3590-2195-B17C97F0B4FD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A0893D-0DCA-D2D6-EA9C-5012FCFBBCBD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DA1B36-7F40-A7C8-0930-3666A20FE75E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A83C2CE-FADC-92FC-B01A-E7C700ACC2AF}"/>
              </a:ext>
            </a:extLst>
          </p:cNvPr>
          <p:cNvSpPr txBox="1"/>
          <p:nvPr/>
        </p:nvSpPr>
        <p:spPr>
          <a:xfrm>
            <a:off x="202831" y="2137113"/>
            <a:ext cx="2735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USER</a:t>
            </a:r>
          </a:p>
          <a:p>
            <a:pPr algn="ctr">
              <a:buNone/>
            </a:pPr>
            <a:r>
              <a:rPr lang="en-US" sz="4000"/>
              <a:t>Information</a:t>
            </a:r>
          </a:p>
          <a:p>
            <a:pPr algn="ctr">
              <a:buNone/>
            </a:pPr>
            <a:r>
              <a:rPr lang="en-US" sz="4000"/>
              <a:t>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91CE6-257C-DD89-3A18-AE067F28C1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00119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25964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CF89-81DE-A594-6971-6CD9FFF2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980D68DA-3206-F2E7-8712-C6AF5628BF30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270E8DA0-AB9E-C3B0-3AEB-203CEC558066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4B6C40FC-1EBA-E4FC-AEF9-9CD02F249B38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653D6AD6-D4AF-727E-9099-899C6ABCBB99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024613D3-02F4-28D9-368D-998CECE9942A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DF6D8C35-97AA-83B2-5A4D-FAC9020424A4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CAAE7502-314B-4819-1C21-11A6454E4ACE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A0E31649-CDBD-0F21-0B00-B9280BE3304E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F6F02BC2-4AEC-A418-AB65-E7373FFC41B0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721D8ECE-FD79-DD8B-49C5-297C1D8AB36E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922205F7-6BCF-A6E1-AAF1-1814840383DA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92D62B72-BA5A-3536-CF0A-611837783776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0E5A3723-52C2-FB88-FF79-730DD21A7851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F6859F6B-AD2B-C1AC-A632-F12E5F7EEE2E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F65E1224-B056-2888-C85A-04DA2280E0CD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4BE07C88-A41F-736F-51EE-CE50193E393A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8E73E23E-0D1F-0829-01E3-7FAC96BE5CC7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E4CBA4AF-25BF-98C5-8DC6-F4D39650C345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9DDFBEDE-C703-8463-B03B-B1248FF7997F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4C5910E5-FAA9-DC03-F143-2A5A86ACD662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FA35A249-2B50-0958-9187-1CEB90A0C147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221BEB73-5B30-3E80-2B3A-5421EB709522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35EA16D2-3823-7C4E-FD87-66046DA32144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922E77DB-2130-0841-3821-A60D4E9C74AC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D373CEE6-E6E3-9A28-0BB2-4996255B446B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50CA6AE9-A2C1-66F9-E552-62CFE8589EC3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6A8704BB-7D5C-141C-68EF-B14CC5D28E4D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979D4AC7-6DA3-77A8-8040-33DF1EF9D4CE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E53027-5819-1BC7-626B-B3D68A2AF118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DF11F4-8E76-D313-5618-678B68B927FE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7CB709B9-7E66-6615-148D-0BEF6DA0AE98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AA2670-6F57-FC48-393A-5D45B8E5C519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28C3D4-2F4B-A6B6-BC94-FD06C1A29346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AD25930-A579-D787-6E08-498FA8B0D53E}"/>
              </a:ext>
            </a:extLst>
          </p:cNvPr>
          <p:cNvSpPr txBox="1"/>
          <p:nvPr/>
        </p:nvSpPr>
        <p:spPr>
          <a:xfrm>
            <a:off x="202831" y="2137113"/>
            <a:ext cx="2735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STAFF</a:t>
            </a:r>
            <a:br>
              <a:rPr lang="en-US" sz="4000"/>
            </a:br>
            <a:r>
              <a:rPr lang="en-US" sz="4000"/>
              <a:t>Manager</a:t>
            </a:r>
          </a:p>
          <a:p>
            <a:pPr algn="ctr">
              <a:buNone/>
            </a:pPr>
            <a:r>
              <a:rPr lang="en-US" sz="4000"/>
              <a:t>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51559-A526-00E8-5485-3243F57F00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19212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14573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7D8CE-2001-5DD9-2838-3046145C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77092583-A1C8-8651-CE48-D36A5DBE8F48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440D0A62-A3DC-016E-0B4F-FB77C7154BB8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CBFE1779-5F65-58B2-2703-87319323B038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B699139D-F9B5-122D-E006-4BDCFFC6E712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99C0140A-0692-0492-4F48-6738823382F3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137D5B32-E999-0E41-1EC7-687C401E77ED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17A5D24D-48FF-8C4A-05E5-C55853B88405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B8C8C7F3-B17D-6289-E503-28887EDBA991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643BF487-43D7-C267-4836-2B54A9B235F4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823F5C0A-2146-C6C3-8EA1-66269378AA68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5679ABE2-DDF8-7535-BC9D-0D360E2F4AE5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0CDB5E2E-DC11-3243-06D0-A6DE1A814F50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C910B060-6B25-FDB7-ADC7-B1C5A3955AE1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E3504E99-FB03-4ED6-4BB0-27316F5F73D6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623F80DE-6A44-C313-135B-3B9B4C809CD7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30B1681F-1438-1B21-44F5-3D347890ED48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A94D1084-C7A0-8A7E-A7A6-524320726F20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5C932F97-4681-531F-2C38-7DA49EE25582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1DE269DE-6912-27EC-41E0-40E3FE57270A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916B9442-93B6-51A6-6F41-D997B91A3DE5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346A2AF1-0793-B26E-F6B5-603246903A96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97B886B4-BF64-599A-8088-E6A323804949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09C78BFB-7217-0ECF-96BB-FE32E9A60E7D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4A6D438F-8CF1-BB64-137C-EF0A56C2AFB8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C71924DC-46AB-F6BA-C881-84DDD253C8B3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6F2351E1-36CF-D9D9-B353-1B3AC7B813D7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0A444428-B863-DEF8-2A5A-F2C61F4B1BA6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BD27A580-00C2-76C1-64F4-885E2928578B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502FC9A-3918-91A0-1902-A2E63302AC13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67CB94A-565B-1AAC-E65C-6A5E879AFFD0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6D623C6A-A294-8D55-3AFE-E4ED4B4420FE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E90A581-161E-5489-E12B-B4DC4472F4B7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B967FA-80B8-EF32-E65A-54F84C180F3B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4A5B5E8-2CCF-C1A6-255D-24075D1C268A}"/>
              </a:ext>
            </a:extLst>
          </p:cNvPr>
          <p:cNvSpPr txBox="1"/>
          <p:nvPr/>
        </p:nvSpPr>
        <p:spPr>
          <a:xfrm>
            <a:off x="202831" y="2137113"/>
            <a:ext cx="2735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Claim</a:t>
            </a:r>
          </a:p>
          <a:p>
            <a:pPr algn="ctr">
              <a:buNone/>
            </a:pPr>
            <a:r>
              <a:rPr lang="en-US" sz="4000"/>
              <a:t>Tile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04E1BE-E749-DE3C-7581-AC0BC890AE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28801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34728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E014-F731-F89E-18CC-539FC005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2849CEF0-E983-8226-DC65-B2FB317EAB95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F13A210B-2C22-44BF-CB18-42CFB89F15FE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89131A0D-9F43-4617-9871-D02F27E714EF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2D97AB2A-71D4-FEEA-CD3C-7A567093B962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537A8AD9-FBE8-00FF-463D-1EB92B8D63FF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C73E3ECF-A35E-B55D-BAC0-196571A816C0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E80697D8-AC36-5EE0-88F4-F2876B8D8827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A8E8C87B-7BE1-E08C-C4C8-BAFE8F7DE68D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3393D485-3F7D-A65D-BA0B-5CB909FCC5F7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E1CAF678-CE37-3741-7FD0-8F37F990C8DE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FEA72902-8306-D200-7CFC-B38ACC6CBFBB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673F7AD2-6760-5B6F-4BB3-F12D33545C0F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D8477D7A-44EE-1D1B-451F-3036AC42D343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4B575598-09A0-BFE3-FD88-E735905119FF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C34FBDDA-226A-DF95-3EE0-E5E8F660FF4C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156FB7B3-BEA0-B3E4-392E-89EC95D89D87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51824FB3-CA67-09E4-5665-335B110EC356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6E67D4EB-95DC-6577-C38B-23C4D6197837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8A16FE15-F914-4B0B-4C8D-AE8ABB0AF759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37602D26-EAA7-4285-8A10-2DF518D7A88C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6C8AF03F-6770-184C-91A0-8C8F261F19AF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9EC92BA2-2EE6-1820-ED37-C94D317DA9B2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CBF59705-BB52-F958-A149-81B5AD4F460F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525C51A4-BC7D-CE24-FFC3-7181B73E19AE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9FD2C105-D083-959C-4EF8-EAF319E74B33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295DCC1A-50A6-557B-1453-BADF349CB275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18FFB01E-C604-4E94-D947-3BA478E9832C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1A81F1F4-8A24-7E25-D305-19E3908B427A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66B2BD-C445-8A0E-E30D-D2E71FF7F164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45A2A14-E338-B1CE-BDAC-EC2A1D065182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73CAC5DB-55D9-B568-6355-5DFCB91E584A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15B792-8F1F-7AA7-94F3-9FC3713BA536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DED598-DB2F-430F-81D9-D0E12B378772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51ABE92-91CA-05B7-94D0-A747B1362E7B}"/>
              </a:ext>
            </a:extLst>
          </p:cNvPr>
          <p:cNvSpPr txBox="1"/>
          <p:nvPr/>
        </p:nvSpPr>
        <p:spPr>
          <a:xfrm>
            <a:off x="202831" y="2137113"/>
            <a:ext cx="2735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Claim</a:t>
            </a:r>
          </a:p>
          <a:p>
            <a:pPr algn="ctr">
              <a:buNone/>
            </a:pPr>
            <a:r>
              <a:rPr lang="en-US" sz="4000"/>
              <a:t>Detail UI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5E1FB-DBBC-38DA-FB88-DDFC642B1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33552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412033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3517F-57A5-64AD-3CFB-BD9AF11D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5D6D0C72-33D6-41A3-11B6-09767B117846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D83C639D-8CFC-B452-7BFB-8F3CA4D4424D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9132382F-934B-267D-88EF-26F540B86268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74F0B509-2E0B-7942-C942-95169F3F54FC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D9A01BC6-73BF-B357-B8D9-49BFBA10185C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D521178D-6606-8451-EEC8-7D35AB292D63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6032FD53-715E-A713-F26F-CFC015D082DC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EFFD54EC-5559-FCCF-4046-26AC01C254D5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DD4AA16B-6DDB-1182-0A08-FF8E6B05B1B6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000CE553-EF3A-0837-6662-AE61E2D76A48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21931E28-FC66-2C7B-81DC-BE936AB8E39A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4E5E5ED0-B7AC-B25B-91DA-904686B95C56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6D0473B7-59E5-3A98-7FBC-1A32D95C1112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BF57187E-72CF-0090-9F1A-D41BC434C486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84AE188C-A2FD-3E92-8160-DA3E42AF5CA6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7BD87349-7A58-8A01-F5D2-08DBCF923EC4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7C2B5EEF-16A7-74ED-F86A-51A0354CB645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13268546-E5FB-0A7B-2418-3CB8B33AB335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F9E4175D-07F6-713C-1F30-F673B5854575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9E9048E5-B3E5-0739-A8B3-C788675B578F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D52A94D1-B43E-8715-F84C-3C48EDF7CAA7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002C9BBE-F80E-3A9F-6971-CD079B7CDC56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545C7F98-7C2C-467B-31A6-BBA84CDBF610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8A5467CA-53EC-AD95-7442-C0200EC59659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C610C0C9-6C88-BE74-FC70-37C2363DCEB2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0B091E47-A422-DA98-F724-41EB8E78AEAC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02E80829-8CAE-D46A-658E-4AB8472EA06D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FBE9E60A-D1F8-743B-C2C7-05E865C334B2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3A572FC-94C5-5F8B-8128-F32B03FD4E63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7E3C768-784C-A43D-70DC-F29CA5631FB2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71AF127C-2EB3-7C79-C792-ED5E6A6BB02B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A46606-C5EA-5416-61E7-DD0761D81F1A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6FC6B1B-7FD7-FB82-575C-6E5E97EB26D2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2242BAB-77FB-0EC2-9156-5475807F6C6A}"/>
              </a:ext>
            </a:extLst>
          </p:cNvPr>
          <p:cNvSpPr txBox="1"/>
          <p:nvPr/>
        </p:nvSpPr>
        <p:spPr>
          <a:xfrm>
            <a:off x="202831" y="2137113"/>
            <a:ext cx="2735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Project</a:t>
            </a:r>
          </a:p>
          <a:p>
            <a:pPr algn="ctr">
              <a:buNone/>
            </a:pPr>
            <a:r>
              <a:rPr lang="en-US" sz="4000"/>
              <a:t>List UI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A87A3-3440-DE9E-353E-54C579B97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35970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26774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B5BE-E251-A071-CD1C-50F87F2C3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DDCAB248-E90F-44A3-7BD0-0195B6FBEDEB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BB489168-FEF1-32BF-7471-C9A431197044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46C3BE2A-A628-44A9-F184-ADF12A030DAD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24545473-C19C-2EB1-A3C5-A3F968837F5C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23DBFA29-6B3A-9245-BF80-7F0204D6CAAE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1D48C054-A878-ABA4-E102-7680252694A4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7F81BA37-66F6-570B-1358-AAF4D778CDA6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63843DC5-BB3C-7660-739E-B281BF726AC0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3A1B9D0F-9F8C-482A-3D0F-2D4F4AA1BE8B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21B5729E-1FB8-9D82-8E36-15B0BBC15690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CA8295F2-95E4-E192-EF8A-9731306732B7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7479F8F7-E87A-2E86-0767-6A3496CD7323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42688B6C-F49D-1991-57D6-2469014A2E9A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C1D27BC8-1823-F857-BADE-F9CD8A6E63E6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E502DD11-CB0D-C341-E597-74A31296B6E2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A3CB1109-C75F-037B-9BF2-C3F55F5F8CD9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7012ED57-41F9-6591-820D-BD922ABE6AF4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E025C031-165C-308B-9C45-2CD28C79498F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B7FBFDBF-BF39-6FB5-1F7B-08B6E61DC3FA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881457B9-5888-BE3A-EFC6-CF84A40F64A0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7D7358D4-48A1-2693-E743-A79E814F1602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1E648EC4-2160-6A66-F3FA-B207A12CE609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EED95E79-B6B2-FF92-C53F-1C8576DC4F6E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D973099B-371E-8ED2-7862-F6F5B2E93F9C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5EA899A5-1E45-E383-2E73-CA3D69CD8A4B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E1976040-C096-1D35-FACC-98219321BC76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89CDDA72-02AD-04C9-4819-C61582A2827C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E3AB7D19-EF3A-2F45-1411-CFC54CE1581C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16D53B5-6D70-9004-FC56-88A30CE5B58B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7853B1-FAED-1B17-4EEA-891C9315FD62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A0B9B5F3-7025-BE81-D278-19E7866B91EA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0E2BF89-04C9-F849-552D-1E3E7AC0DFCC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7E0679B-8485-35EE-7FB5-9DA504EE85F2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727173A-F509-EDB5-BCF8-EA28BC750BB0}"/>
              </a:ext>
            </a:extLst>
          </p:cNvPr>
          <p:cNvSpPr txBox="1"/>
          <p:nvPr/>
        </p:nvSpPr>
        <p:spPr>
          <a:xfrm>
            <a:off x="202831" y="2137113"/>
            <a:ext cx="2735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Project</a:t>
            </a:r>
          </a:p>
          <a:p>
            <a:pPr algn="ctr">
              <a:buNone/>
            </a:pPr>
            <a:r>
              <a:rPr lang="en-US" sz="4000"/>
              <a:t>Detail UI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45707E-4B1F-5B20-5604-143C2F0245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37179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379520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9B1D0-1455-E916-AFD2-2A85DC70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1606608D-86C9-AE55-E0DF-B4616978FBBE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B4015E7A-B003-3CD2-D38D-56E49E7EDAC0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F16534F8-7F68-A31B-AD4A-18C280845D7E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5F06E6B6-3013-F7C0-5F5B-CBDEAF298D27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DB7FCA39-C346-C6BA-800E-F9A55B03243F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92961821-D841-44BE-87D4-B396FFA4764A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A592ADC9-7170-A6CC-5147-17138398D799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A7223BB8-BFF0-6EAF-E2D5-E27EA2EB3067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E887689D-1469-E063-8D3D-28B3D1E1216F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50442615-6743-AF8D-99AD-9B6184669949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9B2E2D13-9161-B546-F441-ADCD6E145F02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79705F7B-6F29-C05F-7067-18471CB8279D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A000A19E-0C0E-1B94-4F7E-8A88038568A4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24312217-7648-B157-1138-75D224650C58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BA336732-29CF-7EFC-AE22-2CCAD36D9D41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874BD154-9D58-3CD1-AE7E-7F54B4E1AFA1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3E2BF283-C05C-9E35-CF1E-49D8CD4EDB6F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924A163F-C7E8-2C3C-4517-727DB36B0B5D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05E85D4E-4A7B-9D43-3251-4438ACF65B97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7ED8AD8C-6A50-6350-6B53-E93CB51734BF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1EBA13F3-35F1-AAB6-7B71-1395B20456B9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3970E339-FE7D-A6E8-080B-D185973CB2DB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05DEDF27-40A1-87AA-89D9-5A0227B9A8E6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97DDD762-C2C3-DEAE-7E85-430B9F9C4DD5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3B14F19D-5557-8CB4-1659-352D1C4147E1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7BB3F023-6EEB-30BE-6D1D-155587B18B33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98851E68-78BC-DCC6-5EBD-8CF099334C4B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E2A3CE58-AD19-303C-8984-C7C344EDBAD3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DD91122-0C2F-6750-4EAD-D91B0AF9BB79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469D41-3849-8E7C-773F-9A144AD60E63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FF83971B-3DE3-EBFB-9F52-8C9E0CEF5D92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94F24C-BFE9-92F3-8138-304FB9A504F7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4C5D49-C844-0BF8-3EE2-5377A42D6857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866EFE0-0D58-B593-0328-963FE793E62D}"/>
              </a:ext>
            </a:extLst>
          </p:cNvPr>
          <p:cNvSpPr txBox="1"/>
          <p:nvPr/>
        </p:nvSpPr>
        <p:spPr>
          <a:xfrm>
            <a:off x="202831" y="2137113"/>
            <a:ext cx="2735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Project</a:t>
            </a:r>
          </a:p>
          <a:p>
            <a:pPr algn="ctr">
              <a:buNone/>
            </a:pPr>
            <a:r>
              <a:rPr lang="en-US" sz="4000"/>
              <a:t>Detail UI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CAAEC3-51D4-F812-7A5F-C069CD0695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839" y="417122"/>
            <a:ext cx="8637783" cy="4818910"/>
          </a:xfrm>
          <a:prstGeom prst="roundRect">
            <a:avLst>
              <a:gd name="adj" fmla="val 1946"/>
            </a:avLst>
          </a:prstGeom>
        </p:spPr>
      </p:pic>
    </p:spTree>
    <p:extLst>
      <p:ext uri="{BB962C8B-B14F-4D97-AF65-F5344CB8AC3E}">
        <p14:creationId xmlns:p14="http://schemas.microsoft.com/office/powerpoint/2010/main" val="252411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DBF6-DBBF-6574-0D1E-1A78814EA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0FE25E98-1CC5-CAD6-63E0-38849684203B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1039B2D6-857C-B27B-8834-EF302EEB7E6E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3365AE4A-B440-C7FC-152B-2C05D7114F8F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ACE6513D-CABD-CF98-67EA-29CC303C3B74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E39D3F97-57F4-E824-6DC8-49A12B8AE3DA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7BCD609B-8A23-DF0C-61C0-B1E71A0F8F33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E9FC1F72-31E0-3828-17CD-653D8B4DA82C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B623B357-98B2-F7F1-02FB-C9FB7C1130CD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8F279EEE-8451-379F-82C3-C6E12FB400F1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313C644F-A46B-84BA-FC9D-A759258A4E5B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63E96E67-8B0F-4B22-44DD-FACA78FD608A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7E0919A6-02A0-1834-81A4-039B56564842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D4A20B50-F01B-014E-B06C-D5ABA3EDC794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40180BA7-7AFD-3408-7153-5E6A251D0F03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92A5D7B7-95E5-26E3-5685-1ABC60818913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CED11126-CFD3-0C42-476E-299EFC5181EF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7E3FEC59-B15E-2918-D8C5-352B6A283135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B4ECB818-D1F0-70DA-338F-DAC8657F7E5A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C61AB767-9179-6A37-F668-A9073493D30A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52CC7ACD-0848-B76E-CE7E-C7559448136E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14EC17FD-2078-AC6A-7B83-E3019C26B724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F4718DD4-69C2-55FD-3B4F-B5912724E8CD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A5253DCB-0AF9-0072-98AF-EBEBEAB8A2A4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B4763F24-2FD5-620A-E78F-684C3EA1A751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05AEC526-4281-3146-05DE-F3F1E5002F39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BBF21233-9585-2A24-2263-1DECC75AC22A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DF50A3D3-30FB-96EB-07DC-7FF2DEC88755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535116DC-A5B5-416A-8DAF-6F10043CFE6E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D7D80AF-B42D-B38C-C5E2-B85BDD135C86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CF391DF-AE72-7B52-DCBC-7E449A0D0C70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343F3665-66E8-1BE8-6E5A-826295C51E67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20BD87B-BB4A-0E1A-3B00-1E4FB2A95671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E600892-76ED-725B-1DB7-5B9AE5D91368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4494A23-7234-FA8A-B8E9-2DC103C44BBD}"/>
              </a:ext>
            </a:extLst>
          </p:cNvPr>
          <p:cNvSpPr txBox="1"/>
          <p:nvPr/>
        </p:nvSpPr>
        <p:spPr>
          <a:xfrm>
            <a:off x="202831" y="2137113"/>
            <a:ext cx="2735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Create</a:t>
            </a:r>
          </a:p>
          <a:p>
            <a:pPr algn="ctr">
              <a:buNone/>
            </a:pPr>
            <a:r>
              <a:rPr lang="en-US" sz="4000"/>
              <a:t>Claim</a:t>
            </a:r>
          </a:p>
          <a:p>
            <a:pPr algn="ctr">
              <a:buNone/>
            </a:pPr>
            <a:r>
              <a:rPr lang="en-US" sz="4000"/>
              <a:t>Wizard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99C3D-FE62-FD22-EE98-AE22C753A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616" y="650034"/>
            <a:ext cx="2427881" cy="2351436"/>
          </a:xfrm>
          <a:prstGeom prst="roundRect">
            <a:avLst>
              <a:gd name="adj" fmla="val 5718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F7BC9-8DB3-84BC-3733-79BD8B5F0D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4071" y="650034"/>
            <a:ext cx="2427473" cy="2351436"/>
          </a:xfrm>
          <a:prstGeom prst="roundRect">
            <a:avLst>
              <a:gd name="adj" fmla="val 3453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BA6FC-1EF1-9C45-3E27-C7AC9C2D2E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819" y="3137428"/>
            <a:ext cx="2427474" cy="2351436"/>
          </a:xfrm>
          <a:prstGeom prst="roundRect">
            <a:avLst>
              <a:gd name="adj" fmla="val 6473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D0578-1167-7D80-B2B2-A6958884C8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37" y="3137428"/>
            <a:ext cx="2482341" cy="1592680"/>
          </a:xfrm>
          <a:prstGeom prst="roundRect">
            <a:avLst>
              <a:gd name="adj" fmla="val 2737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ABF7B-FB1D-D32A-CCA4-BA9177F225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035" y="650034"/>
            <a:ext cx="3310461" cy="4289961"/>
          </a:xfrm>
          <a:prstGeom prst="roundRect">
            <a:avLst>
              <a:gd name="adj" fmla="val 5940"/>
            </a:avLst>
          </a:prstGeom>
        </p:spPr>
      </p:pic>
    </p:spTree>
    <p:extLst>
      <p:ext uri="{BB962C8B-B14F-4D97-AF65-F5344CB8AC3E}">
        <p14:creationId xmlns:p14="http://schemas.microsoft.com/office/powerpoint/2010/main" val="9412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Freeform: Shape 675">
            <a:extLst>
              <a:ext uri="{FF2B5EF4-FFF2-40B4-BE49-F238E27FC236}">
                <a16:creationId xmlns:a16="http://schemas.microsoft.com/office/drawing/2014/main" id="{770D3925-0FC7-16EC-F2A7-54BF73BA6867}"/>
              </a:ext>
            </a:extLst>
          </p:cNvPr>
          <p:cNvSpPr/>
          <p:nvPr/>
        </p:nvSpPr>
        <p:spPr>
          <a:xfrm>
            <a:off x="8231816" y="-1342967"/>
            <a:ext cx="303376" cy="330378"/>
          </a:xfrm>
          <a:custGeom>
            <a:avLst/>
            <a:gdLst>
              <a:gd name="connsiteX0" fmla="*/ 239194 w 319482"/>
              <a:gd name="connsiteY0" fmla="*/ 347918 h 347918"/>
              <a:gd name="connsiteX1" fmla="*/ 227485 w 319482"/>
              <a:gd name="connsiteY1" fmla="*/ 342900 h 347918"/>
              <a:gd name="connsiteX2" fmla="*/ 175632 w 319482"/>
              <a:gd name="connsiteY2" fmla="*/ 291047 h 347918"/>
              <a:gd name="connsiteX3" fmla="*/ 175632 w 319482"/>
              <a:gd name="connsiteY3" fmla="*/ 331191 h 347918"/>
              <a:gd name="connsiteX4" fmla="*/ 158905 w 319482"/>
              <a:gd name="connsiteY4" fmla="*/ 347918 h 347918"/>
              <a:gd name="connsiteX5" fmla="*/ 142178 w 319482"/>
              <a:gd name="connsiteY5" fmla="*/ 331191 h 347918"/>
              <a:gd name="connsiteX6" fmla="*/ 142178 w 319482"/>
              <a:gd name="connsiteY6" fmla="*/ 291047 h 347918"/>
              <a:gd name="connsiteX7" fmla="*/ 90325 w 319482"/>
              <a:gd name="connsiteY7" fmla="*/ 342900 h 347918"/>
              <a:gd name="connsiteX8" fmla="*/ 65235 w 319482"/>
              <a:gd name="connsiteY8" fmla="*/ 342900 h 347918"/>
              <a:gd name="connsiteX9" fmla="*/ 65235 w 319482"/>
              <a:gd name="connsiteY9" fmla="*/ 317810 h 347918"/>
              <a:gd name="connsiteX10" fmla="*/ 117088 w 319482"/>
              <a:gd name="connsiteY10" fmla="*/ 265956 h 347918"/>
              <a:gd name="connsiteX11" fmla="*/ 16727 w 319482"/>
              <a:gd name="connsiteY11" fmla="*/ 265956 h 347918"/>
              <a:gd name="connsiteX12" fmla="*/ 0 w 319482"/>
              <a:gd name="connsiteY12" fmla="*/ 249230 h 347918"/>
              <a:gd name="connsiteX13" fmla="*/ 0 w 319482"/>
              <a:gd name="connsiteY13" fmla="*/ 16727 h 347918"/>
              <a:gd name="connsiteX14" fmla="*/ 16727 w 319482"/>
              <a:gd name="connsiteY14" fmla="*/ 0 h 347918"/>
              <a:gd name="connsiteX15" fmla="*/ 302756 w 319482"/>
              <a:gd name="connsiteY15" fmla="*/ 0 h 347918"/>
              <a:gd name="connsiteX16" fmla="*/ 319483 w 319482"/>
              <a:gd name="connsiteY16" fmla="*/ 16727 h 347918"/>
              <a:gd name="connsiteX17" fmla="*/ 319483 w 319482"/>
              <a:gd name="connsiteY17" fmla="*/ 249230 h 347918"/>
              <a:gd name="connsiteX18" fmla="*/ 302756 w 319482"/>
              <a:gd name="connsiteY18" fmla="*/ 265956 h 347918"/>
              <a:gd name="connsiteX19" fmla="*/ 202395 w 319482"/>
              <a:gd name="connsiteY19" fmla="*/ 265956 h 347918"/>
              <a:gd name="connsiteX20" fmla="*/ 254248 w 319482"/>
              <a:gd name="connsiteY20" fmla="*/ 317810 h 347918"/>
              <a:gd name="connsiteX21" fmla="*/ 254248 w 319482"/>
              <a:gd name="connsiteY21" fmla="*/ 342900 h 347918"/>
              <a:gd name="connsiteX22" fmla="*/ 239194 w 319482"/>
              <a:gd name="connsiteY22" fmla="*/ 347918 h 347918"/>
              <a:gd name="connsiteX23" fmla="*/ 167268 w 319482"/>
              <a:gd name="connsiteY23" fmla="*/ 269302 h 347918"/>
              <a:gd name="connsiteX24" fmla="*/ 172286 w 319482"/>
              <a:gd name="connsiteY24" fmla="*/ 270975 h 347918"/>
              <a:gd name="connsiteX25" fmla="*/ 235848 w 319482"/>
              <a:gd name="connsiteY25" fmla="*/ 334537 h 347918"/>
              <a:gd name="connsiteX26" fmla="*/ 242539 w 319482"/>
              <a:gd name="connsiteY26" fmla="*/ 334537 h 347918"/>
              <a:gd name="connsiteX27" fmla="*/ 242539 w 319482"/>
              <a:gd name="connsiteY27" fmla="*/ 327846 h 347918"/>
              <a:gd name="connsiteX28" fmla="*/ 178977 w 319482"/>
              <a:gd name="connsiteY28" fmla="*/ 264284 h 347918"/>
              <a:gd name="connsiteX29" fmla="*/ 177305 w 319482"/>
              <a:gd name="connsiteY29" fmla="*/ 257593 h 347918"/>
              <a:gd name="connsiteX30" fmla="*/ 182322 w 319482"/>
              <a:gd name="connsiteY30" fmla="*/ 254248 h 347918"/>
              <a:gd name="connsiteX31" fmla="*/ 297738 w 319482"/>
              <a:gd name="connsiteY31" fmla="*/ 254248 h 347918"/>
              <a:gd name="connsiteX32" fmla="*/ 302756 w 319482"/>
              <a:gd name="connsiteY32" fmla="*/ 249230 h 347918"/>
              <a:gd name="connsiteX33" fmla="*/ 302756 w 319482"/>
              <a:gd name="connsiteY33" fmla="*/ 16727 h 347918"/>
              <a:gd name="connsiteX34" fmla="*/ 297738 w 319482"/>
              <a:gd name="connsiteY34" fmla="*/ 11709 h 347918"/>
              <a:gd name="connsiteX35" fmla="*/ 11708 w 319482"/>
              <a:gd name="connsiteY35" fmla="*/ 11709 h 347918"/>
              <a:gd name="connsiteX36" fmla="*/ 6691 w 319482"/>
              <a:gd name="connsiteY36" fmla="*/ 16727 h 347918"/>
              <a:gd name="connsiteX37" fmla="*/ 6691 w 319482"/>
              <a:gd name="connsiteY37" fmla="*/ 249230 h 347918"/>
              <a:gd name="connsiteX38" fmla="*/ 11708 w 319482"/>
              <a:gd name="connsiteY38" fmla="*/ 254248 h 347918"/>
              <a:gd name="connsiteX39" fmla="*/ 127124 w 319482"/>
              <a:gd name="connsiteY39" fmla="*/ 254248 h 347918"/>
              <a:gd name="connsiteX40" fmla="*/ 132142 w 319482"/>
              <a:gd name="connsiteY40" fmla="*/ 257593 h 347918"/>
              <a:gd name="connsiteX41" fmla="*/ 130469 w 319482"/>
              <a:gd name="connsiteY41" fmla="*/ 264284 h 347918"/>
              <a:gd name="connsiteX42" fmla="*/ 66907 w 319482"/>
              <a:gd name="connsiteY42" fmla="*/ 327846 h 347918"/>
              <a:gd name="connsiteX43" fmla="*/ 66907 w 319482"/>
              <a:gd name="connsiteY43" fmla="*/ 334537 h 347918"/>
              <a:gd name="connsiteX44" fmla="*/ 73598 w 319482"/>
              <a:gd name="connsiteY44" fmla="*/ 334537 h 347918"/>
              <a:gd name="connsiteX45" fmla="*/ 137160 w 319482"/>
              <a:gd name="connsiteY45" fmla="*/ 270975 h 347918"/>
              <a:gd name="connsiteX46" fmla="*/ 143851 w 319482"/>
              <a:gd name="connsiteY46" fmla="*/ 269302 h 347918"/>
              <a:gd name="connsiteX47" fmla="*/ 147196 w 319482"/>
              <a:gd name="connsiteY47" fmla="*/ 274320 h 347918"/>
              <a:gd name="connsiteX48" fmla="*/ 147196 w 319482"/>
              <a:gd name="connsiteY48" fmla="*/ 329519 h 347918"/>
              <a:gd name="connsiteX49" fmla="*/ 152214 w 319482"/>
              <a:gd name="connsiteY49" fmla="*/ 334537 h 347918"/>
              <a:gd name="connsiteX50" fmla="*/ 157232 w 319482"/>
              <a:gd name="connsiteY50" fmla="*/ 329519 h 347918"/>
              <a:gd name="connsiteX51" fmla="*/ 157232 w 319482"/>
              <a:gd name="connsiteY51" fmla="*/ 274320 h 347918"/>
              <a:gd name="connsiteX52" fmla="*/ 160578 w 319482"/>
              <a:gd name="connsiteY52" fmla="*/ 269302 h 347918"/>
              <a:gd name="connsiteX53" fmla="*/ 167268 w 319482"/>
              <a:gd name="connsiteY53" fmla="*/ 269302 h 347918"/>
              <a:gd name="connsiteX54" fmla="*/ 81961 w 319482"/>
              <a:gd name="connsiteY54" fmla="*/ 189013 h 347918"/>
              <a:gd name="connsiteX55" fmla="*/ 70252 w 319482"/>
              <a:gd name="connsiteY55" fmla="*/ 183995 h 347918"/>
              <a:gd name="connsiteX56" fmla="*/ 70252 w 319482"/>
              <a:gd name="connsiteY56" fmla="*/ 183995 h 347918"/>
              <a:gd name="connsiteX57" fmla="*/ 70252 w 319482"/>
              <a:gd name="connsiteY57" fmla="*/ 158905 h 347918"/>
              <a:gd name="connsiteX58" fmla="*/ 127124 w 319482"/>
              <a:gd name="connsiteY58" fmla="*/ 102034 h 347918"/>
              <a:gd name="connsiteX59" fmla="*/ 152214 w 319482"/>
              <a:gd name="connsiteY59" fmla="*/ 102034 h 347918"/>
              <a:gd name="connsiteX60" fmla="*/ 173959 w 319482"/>
              <a:gd name="connsiteY60" fmla="*/ 123778 h 347918"/>
              <a:gd name="connsiteX61" fmla="*/ 194031 w 319482"/>
              <a:gd name="connsiteY61" fmla="*/ 103706 h 347918"/>
              <a:gd name="connsiteX62" fmla="*/ 187340 w 319482"/>
              <a:gd name="connsiteY62" fmla="*/ 90325 h 347918"/>
              <a:gd name="connsiteX63" fmla="*/ 204067 w 319482"/>
              <a:gd name="connsiteY63" fmla="*/ 73598 h 347918"/>
              <a:gd name="connsiteX64" fmla="*/ 232503 w 319482"/>
              <a:gd name="connsiteY64" fmla="*/ 73598 h 347918"/>
              <a:gd name="connsiteX65" fmla="*/ 239194 w 319482"/>
              <a:gd name="connsiteY65" fmla="*/ 75271 h 347918"/>
              <a:gd name="connsiteX66" fmla="*/ 249230 w 319482"/>
              <a:gd name="connsiteY66" fmla="*/ 85307 h 347918"/>
              <a:gd name="connsiteX67" fmla="*/ 250902 w 319482"/>
              <a:gd name="connsiteY67" fmla="*/ 91998 h 347918"/>
              <a:gd name="connsiteX68" fmla="*/ 250902 w 319482"/>
              <a:gd name="connsiteY68" fmla="*/ 120433 h 347918"/>
              <a:gd name="connsiteX69" fmla="*/ 234175 w 319482"/>
              <a:gd name="connsiteY69" fmla="*/ 137160 h 347918"/>
              <a:gd name="connsiteX70" fmla="*/ 220794 w 319482"/>
              <a:gd name="connsiteY70" fmla="*/ 130469 h 347918"/>
              <a:gd name="connsiteX71" fmla="*/ 189013 w 319482"/>
              <a:gd name="connsiteY71" fmla="*/ 162250 h 347918"/>
              <a:gd name="connsiteX72" fmla="*/ 163923 w 319482"/>
              <a:gd name="connsiteY72" fmla="*/ 162250 h 347918"/>
              <a:gd name="connsiteX73" fmla="*/ 142178 w 319482"/>
              <a:gd name="connsiteY73" fmla="*/ 140505 h 347918"/>
              <a:gd name="connsiteX74" fmla="*/ 98688 w 319482"/>
              <a:gd name="connsiteY74" fmla="*/ 183995 h 347918"/>
              <a:gd name="connsiteX75" fmla="*/ 81961 w 319482"/>
              <a:gd name="connsiteY75" fmla="*/ 189013 h 347918"/>
              <a:gd name="connsiteX76" fmla="*/ 78616 w 319482"/>
              <a:gd name="connsiteY76" fmla="*/ 175632 h 347918"/>
              <a:gd name="connsiteX77" fmla="*/ 85307 w 319482"/>
              <a:gd name="connsiteY77" fmla="*/ 175632 h 347918"/>
              <a:gd name="connsiteX78" fmla="*/ 133815 w 319482"/>
              <a:gd name="connsiteY78" fmla="*/ 127124 h 347918"/>
              <a:gd name="connsiteX79" fmla="*/ 142178 w 319482"/>
              <a:gd name="connsiteY79" fmla="*/ 127124 h 347918"/>
              <a:gd name="connsiteX80" fmla="*/ 168941 w 319482"/>
              <a:gd name="connsiteY80" fmla="*/ 153887 h 347918"/>
              <a:gd name="connsiteX81" fmla="*/ 175632 w 319482"/>
              <a:gd name="connsiteY81" fmla="*/ 153887 h 347918"/>
              <a:gd name="connsiteX82" fmla="*/ 214103 w 319482"/>
              <a:gd name="connsiteY82" fmla="*/ 115415 h 347918"/>
              <a:gd name="connsiteX83" fmla="*/ 220794 w 319482"/>
              <a:gd name="connsiteY83" fmla="*/ 113742 h 347918"/>
              <a:gd name="connsiteX84" fmla="*/ 224139 w 319482"/>
              <a:gd name="connsiteY84" fmla="*/ 118760 h 347918"/>
              <a:gd name="connsiteX85" fmla="*/ 224139 w 319482"/>
              <a:gd name="connsiteY85" fmla="*/ 120433 h 347918"/>
              <a:gd name="connsiteX86" fmla="*/ 229157 w 319482"/>
              <a:gd name="connsiteY86" fmla="*/ 125451 h 347918"/>
              <a:gd name="connsiteX87" fmla="*/ 234175 w 319482"/>
              <a:gd name="connsiteY87" fmla="*/ 120433 h 347918"/>
              <a:gd name="connsiteX88" fmla="*/ 234175 w 319482"/>
              <a:gd name="connsiteY88" fmla="*/ 91998 h 347918"/>
              <a:gd name="connsiteX89" fmla="*/ 234175 w 319482"/>
              <a:gd name="connsiteY89" fmla="*/ 90325 h 347918"/>
              <a:gd name="connsiteX90" fmla="*/ 230831 w 319482"/>
              <a:gd name="connsiteY90" fmla="*/ 86979 h 347918"/>
              <a:gd name="connsiteX91" fmla="*/ 229157 w 319482"/>
              <a:gd name="connsiteY91" fmla="*/ 86979 h 347918"/>
              <a:gd name="connsiteX92" fmla="*/ 200722 w 319482"/>
              <a:gd name="connsiteY92" fmla="*/ 86979 h 347918"/>
              <a:gd name="connsiteX93" fmla="*/ 195704 w 319482"/>
              <a:gd name="connsiteY93" fmla="*/ 91998 h 347918"/>
              <a:gd name="connsiteX94" fmla="*/ 200722 w 319482"/>
              <a:gd name="connsiteY94" fmla="*/ 97016 h 347918"/>
              <a:gd name="connsiteX95" fmla="*/ 202395 w 319482"/>
              <a:gd name="connsiteY95" fmla="*/ 97016 h 347918"/>
              <a:gd name="connsiteX96" fmla="*/ 207413 w 319482"/>
              <a:gd name="connsiteY96" fmla="*/ 100361 h 347918"/>
              <a:gd name="connsiteX97" fmla="*/ 205740 w 319482"/>
              <a:gd name="connsiteY97" fmla="*/ 107052 h 347918"/>
              <a:gd name="connsiteX98" fmla="*/ 173959 w 319482"/>
              <a:gd name="connsiteY98" fmla="*/ 138833 h 347918"/>
              <a:gd name="connsiteX99" fmla="*/ 165596 w 319482"/>
              <a:gd name="connsiteY99" fmla="*/ 138833 h 347918"/>
              <a:gd name="connsiteX100" fmla="*/ 138832 w 319482"/>
              <a:gd name="connsiteY100" fmla="*/ 112070 h 347918"/>
              <a:gd name="connsiteX101" fmla="*/ 132142 w 319482"/>
              <a:gd name="connsiteY101" fmla="*/ 112070 h 347918"/>
              <a:gd name="connsiteX102" fmla="*/ 75271 w 319482"/>
              <a:gd name="connsiteY102" fmla="*/ 168941 h 347918"/>
              <a:gd name="connsiteX103" fmla="*/ 78616 w 319482"/>
              <a:gd name="connsiteY103" fmla="*/ 175632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19482" h="347918">
                <a:moveTo>
                  <a:pt x="239194" y="347918"/>
                </a:moveTo>
                <a:cubicBezTo>
                  <a:pt x="234175" y="347918"/>
                  <a:pt x="230831" y="346245"/>
                  <a:pt x="227485" y="342900"/>
                </a:cubicBezTo>
                <a:lnTo>
                  <a:pt x="175632" y="291047"/>
                </a:lnTo>
                <a:lnTo>
                  <a:pt x="175632" y="331191"/>
                </a:lnTo>
                <a:cubicBezTo>
                  <a:pt x="175632" y="341227"/>
                  <a:pt x="167268" y="347918"/>
                  <a:pt x="158905" y="347918"/>
                </a:cubicBezTo>
                <a:cubicBezTo>
                  <a:pt x="148869" y="347918"/>
                  <a:pt x="142178" y="339555"/>
                  <a:pt x="142178" y="331191"/>
                </a:cubicBezTo>
                <a:lnTo>
                  <a:pt x="142178" y="291047"/>
                </a:lnTo>
                <a:lnTo>
                  <a:pt x="90325" y="342900"/>
                </a:lnTo>
                <a:cubicBezTo>
                  <a:pt x="83634" y="349591"/>
                  <a:pt x="71925" y="349591"/>
                  <a:pt x="65235" y="342900"/>
                </a:cubicBezTo>
                <a:cubicBezTo>
                  <a:pt x="58544" y="336209"/>
                  <a:pt x="58544" y="324500"/>
                  <a:pt x="65235" y="317810"/>
                </a:cubicBezTo>
                <a:lnTo>
                  <a:pt x="117088" y="265956"/>
                </a:lnTo>
                <a:lnTo>
                  <a:pt x="16727" y="265956"/>
                </a:lnTo>
                <a:cubicBezTo>
                  <a:pt x="6691" y="265956"/>
                  <a:pt x="0" y="257593"/>
                  <a:pt x="0" y="249230"/>
                </a:cubicBezTo>
                <a:lnTo>
                  <a:pt x="0" y="16727"/>
                </a:lnTo>
                <a:cubicBezTo>
                  <a:pt x="0" y="6691"/>
                  <a:pt x="8363" y="0"/>
                  <a:pt x="16727" y="0"/>
                </a:cubicBezTo>
                <a:lnTo>
                  <a:pt x="302756" y="0"/>
                </a:lnTo>
                <a:cubicBezTo>
                  <a:pt x="312791" y="0"/>
                  <a:pt x="319483" y="8363"/>
                  <a:pt x="319483" y="16727"/>
                </a:cubicBezTo>
                <a:lnTo>
                  <a:pt x="319483" y="249230"/>
                </a:lnTo>
                <a:cubicBezTo>
                  <a:pt x="319483" y="259266"/>
                  <a:pt x="311119" y="265956"/>
                  <a:pt x="302756" y="265956"/>
                </a:cubicBezTo>
                <a:lnTo>
                  <a:pt x="202395" y="265956"/>
                </a:lnTo>
                <a:lnTo>
                  <a:pt x="254248" y="317810"/>
                </a:lnTo>
                <a:cubicBezTo>
                  <a:pt x="260939" y="324500"/>
                  <a:pt x="260939" y="336209"/>
                  <a:pt x="254248" y="342900"/>
                </a:cubicBezTo>
                <a:cubicBezTo>
                  <a:pt x="247557" y="346245"/>
                  <a:pt x="242539" y="347918"/>
                  <a:pt x="239194" y="347918"/>
                </a:cubicBezTo>
                <a:close/>
                <a:moveTo>
                  <a:pt x="167268" y="269302"/>
                </a:moveTo>
                <a:cubicBezTo>
                  <a:pt x="168941" y="269302"/>
                  <a:pt x="170613" y="269302"/>
                  <a:pt x="172286" y="270975"/>
                </a:cubicBezTo>
                <a:lnTo>
                  <a:pt x="235848" y="334537"/>
                </a:lnTo>
                <a:cubicBezTo>
                  <a:pt x="237521" y="336209"/>
                  <a:pt x="240866" y="336209"/>
                  <a:pt x="242539" y="334537"/>
                </a:cubicBezTo>
                <a:cubicBezTo>
                  <a:pt x="244212" y="332864"/>
                  <a:pt x="244212" y="329519"/>
                  <a:pt x="242539" y="327846"/>
                </a:cubicBezTo>
                <a:lnTo>
                  <a:pt x="178977" y="264284"/>
                </a:lnTo>
                <a:cubicBezTo>
                  <a:pt x="177305" y="262611"/>
                  <a:pt x="177305" y="259266"/>
                  <a:pt x="177305" y="257593"/>
                </a:cubicBezTo>
                <a:cubicBezTo>
                  <a:pt x="178977" y="255921"/>
                  <a:pt x="180650" y="254248"/>
                  <a:pt x="182322" y="254248"/>
                </a:cubicBezTo>
                <a:lnTo>
                  <a:pt x="297738" y="254248"/>
                </a:lnTo>
                <a:cubicBezTo>
                  <a:pt x="301082" y="254248"/>
                  <a:pt x="302756" y="252575"/>
                  <a:pt x="302756" y="249230"/>
                </a:cubicBezTo>
                <a:lnTo>
                  <a:pt x="302756" y="16727"/>
                </a:lnTo>
                <a:cubicBezTo>
                  <a:pt x="302756" y="13382"/>
                  <a:pt x="301082" y="11709"/>
                  <a:pt x="297738" y="11709"/>
                </a:cubicBezTo>
                <a:lnTo>
                  <a:pt x="11708" y="11709"/>
                </a:lnTo>
                <a:cubicBezTo>
                  <a:pt x="8363" y="11709"/>
                  <a:pt x="6691" y="13382"/>
                  <a:pt x="6691" y="16727"/>
                </a:cubicBezTo>
                <a:lnTo>
                  <a:pt x="6691" y="249230"/>
                </a:lnTo>
                <a:cubicBezTo>
                  <a:pt x="6691" y="252575"/>
                  <a:pt x="8363" y="254248"/>
                  <a:pt x="11708" y="254248"/>
                </a:cubicBezTo>
                <a:lnTo>
                  <a:pt x="127124" y="254248"/>
                </a:lnTo>
                <a:cubicBezTo>
                  <a:pt x="130469" y="254248"/>
                  <a:pt x="132142" y="255921"/>
                  <a:pt x="132142" y="257593"/>
                </a:cubicBezTo>
                <a:cubicBezTo>
                  <a:pt x="133815" y="259266"/>
                  <a:pt x="132142" y="262611"/>
                  <a:pt x="130469" y="264284"/>
                </a:cubicBezTo>
                <a:lnTo>
                  <a:pt x="66907" y="327846"/>
                </a:lnTo>
                <a:cubicBezTo>
                  <a:pt x="65235" y="329519"/>
                  <a:pt x="65235" y="332864"/>
                  <a:pt x="66907" y="334537"/>
                </a:cubicBezTo>
                <a:cubicBezTo>
                  <a:pt x="68580" y="336209"/>
                  <a:pt x="71925" y="336209"/>
                  <a:pt x="73598" y="334537"/>
                </a:cubicBezTo>
                <a:lnTo>
                  <a:pt x="137160" y="270975"/>
                </a:lnTo>
                <a:cubicBezTo>
                  <a:pt x="138832" y="269302"/>
                  <a:pt x="142178" y="269302"/>
                  <a:pt x="143851" y="269302"/>
                </a:cubicBezTo>
                <a:cubicBezTo>
                  <a:pt x="145523" y="270975"/>
                  <a:pt x="147196" y="272647"/>
                  <a:pt x="147196" y="274320"/>
                </a:cubicBezTo>
                <a:lnTo>
                  <a:pt x="147196" y="329519"/>
                </a:lnTo>
                <a:cubicBezTo>
                  <a:pt x="147196" y="332864"/>
                  <a:pt x="148869" y="334537"/>
                  <a:pt x="152214" y="334537"/>
                </a:cubicBezTo>
                <a:cubicBezTo>
                  <a:pt x="155559" y="334537"/>
                  <a:pt x="157232" y="332864"/>
                  <a:pt x="157232" y="329519"/>
                </a:cubicBezTo>
                <a:lnTo>
                  <a:pt x="157232" y="274320"/>
                </a:lnTo>
                <a:cubicBezTo>
                  <a:pt x="157232" y="270975"/>
                  <a:pt x="158905" y="269302"/>
                  <a:pt x="160578" y="269302"/>
                </a:cubicBezTo>
                <a:cubicBezTo>
                  <a:pt x="165596" y="269302"/>
                  <a:pt x="167268" y="269302"/>
                  <a:pt x="167268" y="269302"/>
                </a:cubicBezTo>
                <a:close/>
                <a:moveTo>
                  <a:pt x="81961" y="189013"/>
                </a:moveTo>
                <a:cubicBezTo>
                  <a:pt x="76944" y="189013"/>
                  <a:pt x="73598" y="187340"/>
                  <a:pt x="70252" y="183995"/>
                </a:cubicBezTo>
                <a:lnTo>
                  <a:pt x="70252" y="183995"/>
                </a:lnTo>
                <a:cubicBezTo>
                  <a:pt x="63562" y="177304"/>
                  <a:pt x="63562" y="165596"/>
                  <a:pt x="70252" y="158905"/>
                </a:cubicBezTo>
                <a:lnTo>
                  <a:pt x="127124" y="102034"/>
                </a:lnTo>
                <a:cubicBezTo>
                  <a:pt x="133815" y="95343"/>
                  <a:pt x="145523" y="95343"/>
                  <a:pt x="152214" y="102034"/>
                </a:cubicBezTo>
                <a:lnTo>
                  <a:pt x="173959" y="123778"/>
                </a:lnTo>
                <a:lnTo>
                  <a:pt x="194031" y="103706"/>
                </a:lnTo>
                <a:cubicBezTo>
                  <a:pt x="189013" y="100361"/>
                  <a:pt x="187340" y="95343"/>
                  <a:pt x="187340" y="90325"/>
                </a:cubicBezTo>
                <a:cubicBezTo>
                  <a:pt x="187340" y="80289"/>
                  <a:pt x="195704" y="73598"/>
                  <a:pt x="204067" y="73598"/>
                </a:cubicBezTo>
                <a:lnTo>
                  <a:pt x="232503" y="73598"/>
                </a:lnTo>
                <a:cubicBezTo>
                  <a:pt x="234175" y="73598"/>
                  <a:pt x="237521" y="73598"/>
                  <a:pt x="239194" y="75271"/>
                </a:cubicBezTo>
                <a:cubicBezTo>
                  <a:pt x="244212" y="76943"/>
                  <a:pt x="247557" y="80289"/>
                  <a:pt x="249230" y="85307"/>
                </a:cubicBezTo>
                <a:cubicBezTo>
                  <a:pt x="250902" y="86979"/>
                  <a:pt x="250902" y="90325"/>
                  <a:pt x="250902" y="91998"/>
                </a:cubicBezTo>
                <a:lnTo>
                  <a:pt x="250902" y="120433"/>
                </a:lnTo>
                <a:cubicBezTo>
                  <a:pt x="250902" y="130469"/>
                  <a:pt x="242539" y="137160"/>
                  <a:pt x="234175" y="137160"/>
                </a:cubicBezTo>
                <a:cubicBezTo>
                  <a:pt x="229157" y="137160"/>
                  <a:pt x="222467" y="133815"/>
                  <a:pt x="220794" y="130469"/>
                </a:cubicBezTo>
                <a:lnTo>
                  <a:pt x="189013" y="162250"/>
                </a:lnTo>
                <a:cubicBezTo>
                  <a:pt x="182322" y="168941"/>
                  <a:pt x="170613" y="168941"/>
                  <a:pt x="163923" y="162250"/>
                </a:cubicBezTo>
                <a:lnTo>
                  <a:pt x="142178" y="140505"/>
                </a:lnTo>
                <a:lnTo>
                  <a:pt x="98688" y="183995"/>
                </a:lnTo>
                <a:cubicBezTo>
                  <a:pt x="90325" y="187340"/>
                  <a:pt x="86979" y="189013"/>
                  <a:pt x="81961" y="189013"/>
                </a:cubicBezTo>
                <a:close/>
                <a:moveTo>
                  <a:pt x="78616" y="175632"/>
                </a:moveTo>
                <a:cubicBezTo>
                  <a:pt x="80289" y="177304"/>
                  <a:pt x="83634" y="177304"/>
                  <a:pt x="85307" y="175632"/>
                </a:cubicBezTo>
                <a:lnTo>
                  <a:pt x="133815" y="127124"/>
                </a:lnTo>
                <a:cubicBezTo>
                  <a:pt x="135487" y="125451"/>
                  <a:pt x="140505" y="125451"/>
                  <a:pt x="142178" y="127124"/>
                </a:cubicBezTo>
                <a:lnTo>
                  <a:pt x="168941" y="153887"/>
                </a:lnTo>
                <a:cubicBezTo>
                  <a:pt x="170613" y="155560"/>
                  <a:pt x="173959" y="155560"/>
                  <a:pt x="175632" y="153887"/>
                </a:cubicBezTo>
                <a:lnTo>
                  <a:pt x="214103" y="115415"/>
                </a:lnTo>
                <a:cubicBezTo>
                  <a:pt x="215776" y="113742"/>
                  <a:pt x="219122" y="113742"/>
                  <a:pt x="220794" y="113742"/>
                </a:cubicBezTo>
                <a:cubicBezTo>
                  <a:pt x="222467" y="115415"/>
                  <a:pt x="224139" y="117088"/>
                  <a:pt x="224139" y="118760"/>
                </a:cubicBezTo>
                <a:lnTo>
                  <a:pt x="224139" y="120433"/>
                </a:lnTo>
                <a:cubicBezTo>
                  <a:pt x="224139" y="123778"/>
                  <a:pt x="225812" y="125451"/>
                  <a:pt x="229157" y="125451"/>
                </a:cubicBezTo>
                <a:cubicBezTo>
                  <a:pt x="232503" y="125451"/>
                  <a:pt x="234175" y="123778"/>
                  <a:pt x="234175" y="120433"/>
                </a:cubicBezTo>
                <a:lnTo>
                  <a:pt x="234175" y="91998"/>
                </a:lnTo>
                <a:cubicBezTo>
                  <a:pt x="234175" y="91998"/>
                  <a:pt x="234175" y="90325"/>
                  <a:pt x="234175" y="90325"/>
                </a:cubicBezTo>
                <a:cubicBezTo>
                  <a:pt x="234175" y="88652"/>
                  <a:pt x="232503" y="88652"/>
                  <a:pt x="230831" y="86979"/>
                </a:cubicBezTo>
                <a:cubicBezTo>
                  <a:pt x="230831" y="86979"/>
                  <a:pt x="229157" y="86979"/>
                  <a:pt x="229157" y="86979"/>
                </a:cubicBezTo>
                <a:lnTo>
                  <a:pt x="200722" y="86979"/>
                </a:lnTo>
                <a:cubicBezTo>
                  <a:pt x="197376" y="86979"/>
                  <a:pt x="195704" y="88652"/>
                  <a:pt x="195704" y="91998"/>
                </a:cubicBezTo>
                <a:cubicBezTo>
                  <a:pt x="195704" y="95343"/>
                  <a:pt x="197376" y="97016"/>
                  <a:pt x="200722" y="97016"/>
                </a:cubicBezTo>
                <a:lnTo>
                  <a:pt x="202395" y="97016"/>
                </a:lnTo>
                <a:cubicBezTo>
                  <a:pt x="205740" y="97016"/>
                  <a:pt x="207413" y="98688"/>
                  <a:pt x="207413" y="100361"/>
                </a:cubicBezTo>
                <a:cubicBezTo>
                  <a:pt x="209085" y="102034"/>
                  <a:pt x="207413" y="105379"/>
                  <a:pt x="205740" y="107052"/>
                </a:cubicBezTo>
                <a:lnTo>
                  <a:pt x="173959" y="138833"/>
                </a:lnTo>
                <a:cubicBezTo>
                  <a:pt x="172286" y="140505"/>
                  <a:pt x="167268" y="140505"/>
                  <a:pt x="165596" y="138833"/>
                </a:cubicBezTo>
                <a:lnTo>
                  <a:pt x="138832" y="112070"/>
                </a:lnTo>
                <a:cubicBezTo>
                  <a:pt x="137160" y="110397"/>
                  <a:pt x="133815" y="110397"/>
                  <a:pt x="132142" y="112070"/>
                </a:cubicBezTo>
                <a:lnTo>
                  <a:pt x="75271" y="168941"/>
                </a:lnTo>
                <a:cubicBezTo>
                  <a:pt x="76944" y="170614"/>
                  <a:pt x="76944" y="172286"/>
                  <a:pt x="78616" y="175632"/>
                </a:cubicBezTo>
                <a:close/>
              </a:path>
            </a:pathLst>
          </a:custGeom>
          <a:solidFill>
            <a:srgbClr val="BE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77" name="Freeform: Shape 676">
            <a:extLst>
              <a:ext uri="{FF2B5EF4-FFF2-40B4-BE49-F238E27FC236}">
                <a16:creationId xmlns:a16="http://schemas.microsoft.com/office/drawing/2014/main" id="{03A76803-9E3F-C28B-F985-64A76D6E93C0}"/>
              </a:ext>
            </a:extLst>
          </p:cNvPr>
          <p:cNvSpPr/>
          <p:nvPr/>
        </p:nvSpPr>
        <p:spPr>
          <a:xfrm>
            <a:off x="8053921" y="-1504980"/>
            <a:ext cx="651226" cy="694111"/>
          </a:xfrm>
          <a:custGeom>
            <a:avLst/>
            <a:gdLst>
              <a:gd name="connsiteX0" fmla="*/ 685801 w 685800"/>
              <a:gd name="connsiteY0" fmla="*/ 730962 h 730962"/>
              <a:gd name="connsiteX1" fmla="*/ 0 w 685800"/>
              <a:gd name="connsiteY1" fmla="*/ 730962 h 730962"/>
              <a:gd name="connsiteX2" fmla="*/ 0 w 685800"/>
              <a:gd name="connsiteY2" fmla="*/ 0 h 730962"/>
              <a:gd name="connsiteX3" fmla="*/ 411480 w 685800"/>
              <a:gd name="connsiteY3" fmla="*/ 0 h 730962"/>
              <a:gd name="connsiteX4" fmla="*/ 473370 w 685800"/>
              <a:gd name="connsiteY4" fmla="*/ 61889 h 730962"/>
              <a:gd name="connsiteX5" fmla="*/ 684127 w 685800"/>
              <a:gd name="connsiteY5" fmla="*/ 61889 h 730962"/>
              <a:gd name="connsiteX6" fmla="*/ 684127 w 685800"/>
              <a:gd name="connsiteY6" fmla="*/ 730962 h 730962"/>
              <a:gd name="connsiteX7" fmla="*/ 18400 w 685800"/>
              <a:gd name="connsiteY7" fmla="*/ 714236 h 730962"/>
              <a:gd name="connsiteX8" fmla="*/ 670746 w 685800"/>
              <a:gd name="connsiteY8" fmla="*/ 714236 h 730962"/>
              <a:gd name="connsiteX9" fmla="*/ 670746 w 685800"/>
              <a:gd name="connsiteY9" fmla="*/ 78616 h 730962"/>
              <a:gd name="connsiteX10" fmla="*/ 468352 w 685800"/>
              <a:gd name="connsiteY10" fmla="*/ 78616 h 730962"/>
              <a:gd name="connsiteX11" fmla="*/ 406462 w 685800"/>
              <a:gd name="connsiteY11" fmla="*/ 16727 h 730962"/>
              <a:gd name="connsiteX12" fmla="*/ 18400 w 685800"/>
              <a:gd name="connsiteY12" fmla="*/ 16727 h 730962"/>
              <a:gd name="connsiteX13" fmla="*/ 18400 w 685800"/>
              <a:gd name="connsiteY13" fmla="*/ 714236 h 73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5800" h="730962">
                <a:moveTo>
                  <a:pt x="685801" y="730962"/>
                </a:moveTo>
                <a:lnTo>
                  <a:pt x="0" y="730962"/>
                </a:lnTo>
                <a:lnTo>
                  <a:pt x="0" y="0"/>
                </a:lnTo>
                <a:lnTo>
                  <a:pt x="411480" y="0"/>
                </a:lnTo>
                <a:lnTo>
                  <a:pt x="473370" y="61889"/>
                </a:lnTo>
                <a:lnTo>
                  <a:pt x="684127" y="61889"/>
                </a:lnTo>
                <a:lnTo>
                  <a:pt x="684127" y="730962"/>
                </a:lnTo>
                <a:close/>
                <a:moveTo>
                  <a:pt x="18400" y="714236"/>
                </a:moveTo>
                <a:lnTo>
                  <a:pt x="670746" y="714236"/>
                </a:lnTo>
                <a:lnTo>
                  <a:pt x="670746" y="78616"/>
                </a:lnTo>
                <a:lnTo>
                  <a:pt x="468352" y="78616"/>
                </a:lnTo>
                <a:lnTo>
                  <a:pt x="406462" y="16727"/>
                </a:lnTo>
                <a:lnTo>
                  <a:pt x="18400" y="16727"/>
                </a:lnTo>
                <a:lnTo>
                  <a:pt x="18400" y="714236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79" name="Freeform: Shape 678">
            <a:extLst>
              <a:ext uri="{FF2B5EF4-FFF2-40B4-BE49-F238E27FC236}">
                <a16:creationId xmlns:a16="http://schemas.microsoft.com/office/drawing/2014/main" id="{E73CFDFE-34B1-2026-8453-06E99C43E33D}"/>
              </a:ext>
            </a:extLst>
          </p:cNvPr>
          <p:cNvSpPr/>
          <p:nvPr/>
        </p:nvSpPr>
        <p:spPr>
          <a:xfrm>
            <a:off x="8115866" y="-1444622"/>
            <a:ext cx="530511" cy="574985"/>
          </a:xfrm>
          <a:custGeom>
            <a:avLst/>
            <a:gdLst>
              <a:gd name="connsiteX0" fmla="*/ 0 w 558676"/>
              <a:gd name="connsiteY0" fmla="*/ 605511 h 605511"/>
              <a:gd name="connsiteX1" fmla="*/ 0 w 558676"/>
              <a:gd name="connsiteY1" fmla="*/ 0 h 605511"/>
              <a:gd name="connsiteX2" fmla="*/ 321155 w 558676"/>
              <a:gd name="connsiteY2" fmla="*/ 0 h 605511"/>
              <a:gd name="connsiteX3" fmla="*/ 383045 w 558676"/>
              <a:gd name="connsiteY3" fmla="*/ 63562 h 605511"/>
              <a:gd name="connsiteX4" fmla="*/ 558677 w 558676"/>
              <a:gd name="connsiteY4" fmla="*/ 63562 h 605511"/>
              <a:gd name="connsiteX5" fmla="*/ 558677 w 558676"/>
              <a:gd name="connsiteY5" fmla="*/ 605511 h 60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676" h="605511">
                <a:moveTo>
                  <a:pt x="0" y="605511"/>
                </a:moveTo>
                <a:lnTo>
                  <a:pt x="0" y="0"/>
                </a:lnTo>
                <a:lnTo>
                  <a:pt x="321155" y="0"/>
                </a:lnTo>
                <a:lnTo>
                  <a:pt x="383045" y="63562"/>
                </a:lnTo>
                <a:lnTo>
                  <a:pt x="558677" y="63562"/>
                </a:lnTo>
                <a:lnTo>
                  <a:pt x="558677" y="605511"/>
                </a:lnTo>
                <a:close/>
              </a:path>
            </a:pathLst>
          </a:custGeom>
          <a:solidFill>
            <a:srgbClr val="0068E8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0" name="Freeform: Shape 679">
            <a:extLst>
              <a:ext uri="{FF2B5EF4-FFF2-40B4-BE49-F238E27FC236}">
                <a16:creationId xmlns:a16="http://schemas.microsoft.com/office/drawing/2014/main" id="{4961AA5E-C9EA-DDBC-D958-C204CE8491C1}"/>
              </a:ext>
            </a:extLst>
          </p:cNvPr>
          <p:cNvSpPr/>
          <p:nvPr/>
        </p:nvSpPr>
        <p:spPr>
          <a:xfrm>
            <a:off x="8111101" y="-1447800"/>
            <a:ext cx="538452" cy="581339"/>
          </a:xfrm>
          <a:custGeom>
            <a:avLst/>
            <a:gdLst>
              <a:gd name="connsiteX0" fmla="*/ 567040 w 567039"/>
              <a:gd name="connsiteY0" fmla="*/ 612202 h 612202"/>
              <a:gd name="connsiteX1" fmla="*/ 0 w 567039"/>
              <a:gd name="connsiteY1" fmla="*/ 612202 h 612202"/>
              <a:gd name="connsiteX2" fmla="*/ 0 w 567039"/>
              <a:gd name="connsiteY2" fmla="*/ 0 h 612202"/>
              <a:gd name="connsiteX3" fmla="*/ 327846 w 567039"/>
              <a:gd name="connsiteY3" fmla="*/ 0 h 612202"/>
              <a:gd name="connsiteX4" fmla="*/ 389735 w 567039"/>
              <a:gd name="connsiteY4" fmla="*/ 61889 h 612202"/>
              <a:gd name="connsiteX5" fmla="*/ 567040 w 567039"/>
              <a:gd name="connsiteY5" fmla="*/ 61889 h 612202"/>
              <a:gd name="connsiteX6" fmla="*/ 567040 w 567039"/>
              <a:gd name="connsiteY6" fmla="*/ 612202 h 612202"/>
              <a:gd name="connsiteX7" fmla="*/ 8363 w 567039"/>
              <a:gd name="connsiteY7" fmla="*/ 603839 h 612202"/>
              <a:gd name="connsiteX8" fmla="*/ 558677 w 567039"/>
              <a:gd name="connsiteY8" fmla="*/ 603839 h 612202"/>
              <a:gd name="connsiteX9" fmla="*/ 558677 w 567039"/>
              <a:gd name="connsiteY9" fmla="*/ 70253 h 612202"/>
              <a:gd name="connsiteX10" fmla="*/ 386389 w 567039"/>
              <a:gd name="connsiteY10" fmla="*/ 70253 h 612202"/>
              <a:gd name="connsiteX11" fmla="*/ 324500 w 567039"/>
              <a:gd name="connsiteY11" fmla="*/ 8363 h 612202"/>
              <a:gd name="connsiteX12" fmla="*/ 8363 w 567039"/>
              <a:gd name="connsiteY12" fmla="*/ 8363 h 612202"/>
              <a:gd name="connsiteX13" fmla="*/ 8363 w 567039"/>
              <a:gd name="connsiteY13" fmla="*/ 603839 h 61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7039" h="612202">
                <a:moveTo>
                  <a:pt x="567040" y="612202"/>
                </a:moveTo>
                <a:lnTo>
                  <a:pt x="0" y="612202"/>
                </a:lnTo>
                <a:lnTo>
                  <a:pt x="0" y="0"/>
                </a:lnTo>
                <a:lnTo>
                  <a:pt x="327846" y="0"/>
                </a:lnTo>
                <a:lnTo>
                  <a:pt x="389735" y="61889"/>
                </a:lnTo>
                <a:lnTo>
                  <a:pt x="567040" y="61889"/>
                </a:lnTo>
                <a:lnTo>
                  <a:pt x="567040" y="612202"/>
                </a:lnTo>
                <a:close/>
                <a:moveTo>
                  <a:pt x="8363" y="603839"/>
                </a:moveTo>
                <a:lnTo>
                  <a:pt x="558677" y="603839"/>
                </a:lnTo>
                <a:lnTo>
                  <a:pt x="558677" y="70253"/>
                </a:lnTo>
                <a:lnTo>
                  <a:pt x="386389" y="70253"/>
                </a:lnTo>
                <a:lnTo>
                  <a:pt x="324500" y="8363"/>
                </a:lnTo>
                <a:lnTo>
                  <a:pt x="8363" y="8363"/>
                </a:lnTo>
                <a:lnTo>
                  <a:pt x="8363" y="603839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1" name="Freeform: Shape 680">
            <a:extLst>
              <a:ext uri="{FF2B5EF4-FFF2-40B4-BE49-F238E27FC236}">
                <a16:creationId xmlns:a16="http://schemas.microsoft.com/office/drawing/2014/main" id="{8E2AB073-5B12-9024-535E-98486860DF34}"/>
              </a:ext>
            </a:extLst>
          </p:cNvPr>
          <p:cNvSpPr/>
          <p:nvPr/>
        </p:nvSpPr>
        <p:spPr>
          <a:xfrm>
            <a:off x="10156905" y="-1395383"/>
            <a:ext cx="1002253" cy="592456"/>
          </a:xfrm>
          <a:custGeom>
            <a:avLst/>
            <a:gdLst>
              <a:gd name="connsiteX0" fmla="*/ 1055464 w 1055463"/>
              <a:gd name="connsiteY0" fmla="*/ 623911 h 623910"/>
              <a:gd name="connsiteX1" fmla="*/ 1038737 w 1055463"/>
              <a:gd name="connsiteY1" fmla="*/ 623911 h 623910"/>
              <a:gd name="connsiteX2" fmla="*/ 1038737 w 1055463"/>
              <a:gd name="connsiteY2" fmla="*/ 277665 h 623910"/>
              <a:gd name="connsiteX3" fmla="*/ 777798 w 1055463"/>
              <a:gd name="connsiteY3" fmla="*/ 16727 h 623910"/>
              <a:gd name="connsiteX4" fmla="*/ 0 w 1055463"/>
              <a:gd name="connsiteY4" fmla="*/ 16727 h 623910"/>
              <a:gd name="connsiteX5" fmla="*/ 0 w 1055463"/>
              <a:gd name="connsiteY5" fmla="*/ 0 h 623910"/>
              <a:gd name="connsiteX6" fmla="*/ 784489 w 1055463"/>
              <a:gd name="connsiteY6" fmla="*/ 0 h 623910"/>
              <a:gd name="connsiteX7" fmla="*/ 1055464 w 1055463"/>
              <a:gd name="connsiteY7" fmla="*/ 270975 h 62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5463" h="623910">
                <a:moveTo>
                  <a:pt x="1055464" y="623911"/>
                </a:moveTo>
                <a:lnTo>
                  <a:pt x="1038737" y="623911"/>
                </a:lnTo>
                <a:lnTo>
                  <a:pt x="1038737" y="277665"/>
                </a:lnTo>
                <a:lnTo>
                  <a:pt x="777798" y="16727"/>
                </a:lnTo>
                <a:lnTo>
                  <a:pt x="0" y="16727"/>
                </a:lnTo>
                <a:lnTo>
                  <a:pt x="0" y="0"/>
                </a:lnTo>
                <a:lnTo>
                  <a:pt x="784489" y="0"/>
                </a:lnTo>
                <a:lnTo>
                  <a:pt x="1055464" y="270975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2" name="Freeform: Shape 681">
            <a:extLst>
              <a:ext uri="{FF2B5EF4-FFF2-40B4-BE49-F238E27FC236}">
                <a16:creationId xmlns:a16="http://schemas.microsoft.com/office/drawing/2014/main" id="{1A712A36-95CD-9CC9-0296-953D06E1C7F4}"/>
              </a:ext>
            </a:extLst>
          </p:cNvPr>
          <p:cNvSpPr/>
          <p:nvPr/>
        </p:nvSpPr>
        <p:spPr>
          <a:xfrm rot="18900000">
            <a:off x="11110403" y="-1439433"/>
            <a:ext cx="15883" cy="357377"/>
          </a:xfrm>
          <a:custGeom>
            <a:avLst/>
            <a:gdLst>
              <a:gd name="connsiteX0" fmla="*/ 0 w 16726"/>
              <a:gd name="connsiteY0" fmla="*/ 0 h 376350"/>
              <a:gd name="connsiteX1" fmla="*/ 16726 w 16726"/>
              <a:gd name="connsiteY1" fmla="*/ 0 h 376350"/>
              <a:gd name="connsiteX2" fmla="*/ 16726 w 16726"/>
              <a:gd name="connsiteY2" fmla="*/ 376350 h 376350"/>
              <a:gd name="connsiteX3" fmla="*/ 0 w 16726"/>
              <a:gd name="connsiteY3" fmla="*/ 376350 h 3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6" h="376350">
                <a:moveTo>
                  <a:pt x="0" y="0"/>
                </a:moveTo>
                <a:lnTo>
                  <a:pt x="16726" y="0"/>
                </a:lnTo>
                <a:lnTo>
                  <a:pt x="16726" y="376350"/>
                </a:lnTo>
                <a:lnTo>
                  <a:pt x="0" y="376350"/>
                </a:lnTo>
                <a:close/>
              </a:path>
            </a:pathLst>
          </a:custGeom>
          <a:solidFill>
            <a:srgbClr val="0068E8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3" name="Freeform: Shape 682">
            <a:extLst>
              <a:ext uri="{FF2B5EF4-FFF2-40B4-BE49-F238E27FC236}">
                <a16:creationId xmlns:a16="http://schemas.microsoft.com/office/drawing/2014/main" id="{D009D006-318F-467E-F028-B07603C4588D}"/>
              </a:ext>
            </a:extLst>
          </p:cNvPr>
          <p:cNvSpPr/>
          <p:nvPr/>
        </p:nvSpPr>
        <p:spPr>
          <a:xfrm>
            <a:off x="8001505" y="-991941"/>
            <a:ext cx="66710" cy="44474"/>
          </a:xfrm>
          <a:custGeom>
            <a:avLst/>
            <a:gdLst>
              <a:gd name="connsiteX0" fmla="*/ 0 w 70252"/>
              <a:gd name="connsiteY0" fmla="*/ 20072 h 46835"/>
              <a:gd name="connsiteX1" fmla="*/ 70252 w 70252"/>
              <a:gd name="connsiteY1" fmla="*/ 46835 h 46835"/>
              <a:gd name="connsiteX2" fmla="*/ 70252 w 70252"/>
              <a:gd name="connsiteY2" fmla="*/ 28436 h 46835"/>
              <a:gd name="connsiteX3" fmla="*/ 0 w 70252"/>
              <a:gd name="connsiteY3" fmla="*/ 0 h 4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52" h="46835">
                <a:moveTo>
                  <a:pt x="0" y="20072"/>
                </a:moveTo>
                <a:lnTo>
                  <a:pt x="70252" y="46835"/>
                </a:lnTo>
                <a:lnTo>
                  <a:pt x="70252" y="28436"/>
                </a:lnTo>
                <a:lnTo>
                  <a:pt x="0" y="0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4" name="Freeform: Shape 683">
            <a:extLst>
              <a:ext uri="{FF2B5EF4-FFF2-40B4-BE49-F238E27FC236}">
                <a16:creationId xmlns:a16="http://schemas.microsoft.com/office/drawing/2014/main" id="{6FE9A9D3-216C-A5F2-C8F7-E05B5B0AA376}"/>
              </a:ext>
            </a:extLst>
          </p:cNvPr>
          <p:cNvSpPr/>
          <p:nvPr/>
        </p:nvSpPr>
        <p:spPr>
          <a:xfrm>
            <a:off x="8001505" y="-1052298"/>
            <a:ext cx="66710" cy="44473"/>
          </a:xfrm>
          <a:custGeom>
            <a:avLst/>
            <a:gdLst>
              <a:gd name="connsiteX0" fmla="*/ 0 w 70252"/>
              <a:gd name="connsiteY0" fmla="*/ 20072 h 46834"/>
              <a:gd name="connsiteX1" fmla="*/ 70252 w 70252"/>
              <a:gd name="connsiteY1" fmla="*/ 46835 h 46834"/>
              <a:gd name="connsiteX2" fmla="*/ 70252 w 70252"/>
              <a:gd name="connsiteY2" fmla="*/ 28436 h 46834"/>
              <a:gd name="connsiteX3" fmla="*/ 0 w 70252"/>
              <a:gd name="connsiteY3" fmla="*/ 0 h 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52" h="46834">
                <a:moveTo>
                  <a:pt x="0" y="20072"/>
                </a:moveTo>
                <a:lnTo>
                  <a:pt x="70252" y="46835"/>
                </a:lnTo>
                <a:lnTo>
                  <a:pt x="70252" y="28436"/>
                </a:lnTo>
                <a:lnTo>
                  <a:pt x="0" y="0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5" name="Freeform: Shape 684">
            <a:extLst>
              <a:ext uri="{FF2B5EF4-FFF2-40B4-BE49-F238E27FC236}">
                <a16:creationId xmlns:a16="http://schemas.microsoft.com/office/drawing/2014/main" id="{44C4FC19-E6A4-EDD1-05C7-2D5CEA107931}"/>
              </a:ext>
            </a:extLst>
          </p:cNvPr>
          <p:cNvSpPr/>
          <p:nvPr/>
        </p:nvSpPr>
        <p:spPr>
          <a:xfrm>
            <a:off x="8001505" y="-1173013"/>
            <a:ext cx="66710" cy="44474"/>
          </a:xfrm>
          <a:custGeom>
            <a:avLst/>
            <a:gdLst>
              <a:gd name="connsiteX0" fmla="*/ 0 w 70252"/>
              <a:gd name="connsiteY0" fmla="*/ 0 h 46835"/>
              <a:gd name="connsiteX1" fmla="*/ 0 w 70252"/>
              <a:gd name="connsiteY1" fmla="*/ 18400 h 46835"/>
              <a:gd name="connsiteX2" fmla="*/ 70252 w 70252"/>
              <a:gd name="connsiteY2" fmla="*/ 46835 h 46835"/>
              <a:gd name="connsiteX3" fmla="*/ 70252 w 70252"/>
              <a:gd name="connsiteY3" fmla="*/ 28436 h 4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52" h="46835">
                <a:moveTo>
                  <a:pt x="0" y="0"/>
                </a:moveTo>
                <a:lnTo>
                  <a:pt x="0" y="18400"/>
                </a:lnTo>
                <a:lnTo>
                  <a:pt x="70252" y="46835"/>
                </a:lnTo>
                <a:lnTo>
                  <a:pt x="70252" y="28436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6" name="Freeform: Shape 685">
            <a:extLst>
              <a:ext uri="{FF2B5EF4-FFF2-40B4-BE49-F238E27FC236}">
                <a16:creationId xmlns:a16="http://schemas.microsoft.com/office/drawing/2014/main" id="{3533E921-A82F-8A40-9E25-6018ED584027}"/>
              </a:ext>
            </a:extLst>
          </p:cNvPr>
          <p:cNvSpPr/>
          <p:nvPr/>
        </p:nvSpPr>
        <p:spPr>
          <a:xfrm>
            <a:off x="8001505" y="-1112655"/>
            <a:ext cx="66710" cy="44474"/>
          </a:xfrm>
          <a:custGeom>
            <a:avLst/>
            <a:gdLst>
              <a:gd name="connsiteX0" fmla="*/ 0 w 70252"/>
              <a:gd name="connsiteY0" fmla="*/ 20072 h 46835"/>
              <a:gd name="connsiteX1" fmla="*/ 70252 w 70252"/>
              <a:gd name="connsiteY1" fmla="*/ 46835 h 46835"/>
              <a:gd name="connsiteX2" fmla="*/ 70252 w 70252"/>
              <a:gd name="connsiteY2" fmla="*/ 28436 h 46835"/>
              <a:gd name="connsiteX3" fmla="*/ 0 w 70252"/>
              <a:gd name="connsiteY3" fmla="*/ 0 h 4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52" h="46835">
                <a:moveTo>
                  <a:pt x="0" y="20072"/>
                </a:moveTo>
                <a:lnTo>
                  <a:pt x="70252" y="46835"/>
                </a:lnTo>
                <a:lnTo>
                  <a:pt x="70252" y="28436"/>
                </a:lnTo>
                <a:lnTo>
                  <a:pt x="0" y="0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89" name="Freeform: Shape 688">
            <a:extLst>
              <a:ext uri="{FF2B5EF4-FFF2-40B4-BE49-F238E27FC236}">
                <a16:creationId xmlns:a16="http://schemas.microsoft.com/office/drawing/2014/main" id="{B7DF8F31-8F3F-6734-44A6-E8E6E55E777D}"/>
              </a:ext>
            </a:extLst>
          </p:cNvPr>
          <p:cNvSpPr/>
          <p:nvPr/>
        </p:nvSpPr>
        <p:spPr>
          <a:xfrm>
            <a:off x="8308058" y="-3082218"/>
            <a:ext cx="257313" cy="935542"/>
          </a:xfrm>
          <a:custGeom>
            <a:avLst/>
            <a:gdLst>
              <a:gd name="connsiteX0" fmla="*/ 0 w 270974"/>
              <a:gd name="connsiteY0" fmla="*/ 0 h 985210"/>
              <a:gd name="connsiteX1" fmla="*/ 270974 w 270974"/>
              <a:gd name="connsiteY1" fmla="*/ 0 h 985210"/>
              <a:gd name="connsiteX2" fmla="*/ 270974 w 270974"/>
              <a:gd name="connsiteY2" fmla="*/ 985210 h 985210"/>
              <a:gd name="connsiteX3" fmla="*/ -1 w 270974"/>
              <a:gd name="connsiteY3" fmla="*/ 985210 h 98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74" h="985210">
                <a:moveTo>
                  <a:pt x="0" y="0"/>
                </a:moveTo>
                <a:lnTo>
                  <a:pt x="270974" y="0"/>
                </a:lnTo>
                <a:lnTo>
                  <a:pt x="270974" y="985210"/>
                </a:lnTo>
                <a:lnTo>
                  <a:pt x="-1" y="985210"/>
                </a:lnTo>
                <a:close/>
              </a:path>
            </a:pathLst>
          </a:custGeom>
          <a:solidFill>
            <a:srgbClr val="0068E8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0" name="Freeform: Shape 689">
            <a:extLst>
              <a:ext uri="{FF2B5EF4-FFF2-40B4-BE49-F238E27FC236}">
                <a16:creationId xmlns:a16="http://schemas.microsoft.com/office/drawing/2014/main" id="{0201612A-50DF-0BAD-48D5-354E5E22277F}"/>
              </a:ext>
            </a:extLst>
          </p:cNvPr>
          <p:cNvSpPr/>
          <p:nvPr/>
        </p:nvSpPr>
        <p:spPr>
          <a:xfrm>
            <a:off x="8303293" y="-3085395"/>
            <a:ext cx="265255" cy="943483"/>
          </a:xfrm>
          <a:custGeom>
            <a:avLst/>
            <a:gdLst>
              <a:gd name="connsiteX0" fmla="*/ 279338 w 279337"/>
              <a:gd name="connsiteY0" fmla="*/ 993574 h 993573"/>
              <a:gd name="connsiteX1" fmla="*/ 0 w 279337"/>
              <a:gd name="connsiteY1" fmla="*/ 993574 h 993573"/>
              <a:gd name="connsiteX2" fmla="*/ 0 w 279337"/>
              <a:gd name="connsiteY2" fmla="*/ 0 h 993573"/>
              <a:gd name="connsiteX3" fmla="*/ 279338 w 279337"/>
              <a:gd name="connsiteY3" fmla="*/ 0 h 993573"/>
              <a:gd name="connsiteX4" fmla="*/ 279338 w 279337"/>
              <a:gd name="connsiteY4" fmla="*/ 993574 h 993573"/>
              <a:gd name="connsiteX5" fmla="*/ 10036 w 279337"/>
              <a:gd name="connsiteY5" fmla="*/ 985210 h 993573"/>
              <a:gd name="connsiteX6" fmla="*/ 272648 w 279337"/>
              <a:gd name="connsiteY6" fmla="*/ 985210 h 993573"/>
              <a:gd name="connsiteX7" fmla="*/ 272648 w 279337"/>
              <a:gd name="connsiteY7" fmla="*/ 8363 h 993573"/>
              <a:gd name="connsiteX8" fmla="*/ 10036 w 279337"/>
              <a:gd name="connsiteY8" fmla="*/ 8363 h 993573"/>
              <a:gd name="connsiteX9" fmla="*/ 10036 w 279337"/>
              <a:gd name="connsiteY9" fmla="*/ 985210 h 99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337" h="993573">
                <a:moveTo>
                  <a:pt x="279338" y="993574"/>
                </a:moveTo>
                <a:lnTo>
                  <a:pt x="0" y="993574"/>
                </a:lnTo>
                <a:lnTo>
                  <a:pt x="0" y="0"/>
                </a:lnTo>
                <a:lnTo>
                  <a:pt x="279338" y="0"/>
                </a:lnTo>
                <a:lnTo>
                  <a:pt x="279338" y="993574"/>
                </a:lnTo>
                <a:close/>
                <a:moveTo>
                  <a:pt x="10036" y="985210"/>
                </a:moveTo>
                <a:lnTo>
                  <a:pt x="272648" y="985210"/>
                </a:lnTo>
                <a:lnTo>
                  <a:pt x="272648" y="8363"/>
                </a:lnTo>
                <a:lnTo>
                  <a:pt x="10036" y="8363"/>
                </a:lnTo>
                <a:lnTo>
                  <a:pt x="10036" y="985210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1" name="Freeform: Shape 690">
            <a:extLst>
              <a:ext uri="{FF2B5EF4-FFF2-40B4-BE49-F238E27FC236}">
                <a16:creationId xmlns:a16="http://schemas.microsoft.com/office/drawing/2014/main" id="{6EBB0EC3-A870-2869-8541-078008DF1848}"/>
              </a:ext>
            </a:extLst>
          </p:cNvPr>
          <p:cNvSpPr/>
          <p:nvPr/>
        </p:nvSpPr>
        <p:spPr>
          <a:xfrm>
            <a:off x="8670203" y="-3404655"/>
            <a:ext cx="273197" cy="1267509"/>
          </a:xfrm>
          <a:custGeom>
            <a:avLst/>
            <a:gdLst>
              <a:gd name="connsiteX0" fmla="*/ 287702 w 287701"/>
              <a:gd name="connsiteY0" fmla="*/ 1334801 h 1334801"/>
              <a:gd name="connsiteX1" fmla="*/ 0 w 287701"/>
              <a:gd name="connsiteY1" fmla="*/ 1334801 h 1334801"/>
              <a:gd name="connsiteX2" fmla="*/ 0 w 287701"/>
              <a:gd name="connsiteY2" fmla="*/ 0 h 1334801"/>
              <a:gd name="connsiteX3" fmla="*/ 287702 w 287701"/>
              <a:gd name="connsiteY3" fmla="*/ 0 h 1334801"/>
              <a:gd name="connsiteX4" fmla="*/ 287702 w 287701"/>
              <a:gd name="connsiteY4" fmla="*/ 1334801 h 1334801"/>
              <a:gd name="connsiteX5" fmla="*/ 18399 w 287701"/>
              <a:gd name="connsiteY5" fmla="*/ 1318074 h 1334801"/>
              <a:gd name="connsiteX6" fmla="*/ 272647 w 287701"/>
              <a:gd name="connsiteY6" fmla="*/ 1318074 h 1334801"/>
              <a:gd name="connsiteX7" fmla="*/ 272647 w 287701"/>
              <a:gd name="connsiteY7" fmla="*/ 16727 h 1334801"/>
              <a:gd name="connsiteX8" fmla="*/ 18399 w 287701"/>
              <a:gd name="connsiteY8" fmla="*/ 16727 h 1334801"/>
              <a:gd name="connsiteX9" fmla="*/ 18399 w 287701"/>
              <a:gd name="connsiteY9" fmla="*/ 1318074 h 133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7701" h="1334801">
                <a:moveTo>
                  <a:pt x="287702" y="1334801"/>
                </a:moveTo>
                <a:lnTo>
                  <a:pt x="0" y="1334801"/>
                </a:lnTo>
                <a:lnTo>
                  <a:pt x="0" y="0"/>
                </a:lnTo>
                <a:lnTo>
                  <a:pt x="287702" y="0"/>
                </a:lnTo>
                <a:lnTo>
                  <a:pt x="287702" y="1334801"/>
                </a:lnTo>
                <a:close/>
                <a:moveTo>
                  <a:pt x="18399" y="1318074"/>
                </a:moveTo>
                <a:lnTo>
                  <a:pt x="272647" y="1318074"/>
                </a:lnTo>
                <a:lnTo>
                  <a:pt x="272647" y="16727"/>
                </a:lnTo>
                <a:lnTo>
                  <a:pt x="18399" y="16727"/>
                </a:lnTo>
                <a:lnTo>
                  <a:pt x="18399" y="1318074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3" name="Freeform: Shape 692">
            <a:extLst>
              <a:ext uri="{FF2B5EF4-FFF2-40B4-BE49-F238E27FC236}">
                <a16:creationId xmlns:a16="http://schemas.microsoft.com/office/drawing/2014/main" id="{78D02388-1B63-3030-5FFF-A26A34144BA7}"/>
              </a:ext>
            </a:extLst>
          </p:cNvPr>
          <p:cNvSpPr/>
          <p:nvPr/>
        </p:nvSpPr>
        <p:spPr>
          <a:xfrm>
            <a:off x="9346843" y="-2767723"/>
            <a:ext cx="257313" cy="621047"/>
          </a:xfrm>
          <a:custGeom>
            <a:avLst/>
            <a:gdLst>
              <a:gd name="connsiteX0" fmla="*/ 0 w 270974"/>
              <a:gd name="connsiteY0" fmla="*/ 0 h 654019"/>
              <a:gd name="connsiteX1" fmla="*/ 270975 w 270974"/>
              <a:gd name="connsiteY1" fmla="*/ 0 h 654019"/>
              <a:gd name="connsiteX2" fmla="*/ 270975 w 270974"/>
              <a:gd name="connsiteY2" fmla="*/ 654019 h 654019"/>
              <a:gd name="connsiteX3" fmla="*/ 0 w 270974"/>
              <a:gd name="connsiteY3" fmla="*/ 654019 h 6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74" h="654019">
                <a:moveTo>
                  <a:pt x="0" y="0"/>
                </a:moveTo>
                <a:lnTo>
                  <a:pt x="270975" y="0"/>
                </a:lnTo>
                <a:lnTo>
                  <a:pt x="270975" y="654019"/>
                </a:lnTo>
                <a:lnTo>
                  <a:pt x="0" y="654019"/>
                </a:lnTo>
                <a:close/>
              </a:path>
            </a:pathLst>
          </a:custGeom>
          <a:solidFill>
            <a:srgbClr val="0068E8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4" name="Freeform: Shape 693">
            <a:extLst>
              <a:ext uri="{FF2B5EF4-FFF2-40B4-BE49-F238E27FC236}">
                <a16:creationId xmlns:a16="http://schemas.microsoft.com/office/drawing/2014/main" id="{8E8BDDC0-52C9-7E1D-8EC3-38EE606D7077}"/>
              </a:ext>
            </a:extLst>
          </p:cNvPr>
          <p:cNvSpPr/>
          <p:nvPr/>
        </p:nvSpPr>
        <p:spPr>
          <a:xfrm>
            <a:off x="9342078" y="-2770900"/>
            <a:ext cx="265256" cy="628989"/>
          </a:xfrm>
          <a:custGeom>
            <a:avLst/>
            <a:gdLst>
              <a:gd name="connsiteX0" fmla="*/ 279338 w 279338"/>
              <a:gd name="connsiteY0" fmla="*/ 662382 h 662382"/>
              <a:gd name="connsiteX1" fmla="*/ 0 w 279338"/>
              <a:gd name="connsiteY1" fmla="*/ 662382 h 662382"/>
              <a:gd name="connsiteX2" fmla="*/ 0 w 279338"/>
              <a:gd name="connsiteY2" fmla="*/ 0 h 662382"/>
              <a:gd name="connsiteX3" fmla="*/ 279338 w 279338"/>
              <a:gd name="connsiteY3" fmla="*/ 0 h 662382"/>
              <a:gd name="connsiteX4" fmla="*/ 279338 w 279338"/>
              <a:gd name="connsiteY4" fmla="*/ 662382 h 662382"/>
              <a:gd name="connsiteX5" fmla="*/ 10036 w 279338"/>
              <a:gd name="connsiteY5" fmla="*/ 654019 h 662382"/>
              <a:gd name="connsiteX6" fmla="*/ 272647 w 279338"/>
              <a:gd name="connsiteY6" fmla="*/ 654019 h 662382"/>
              <a:gd name="connsiteX7" fmla="*/ 272647 w 279338"/>
              <a:gd name="connsiteY7" fmla="*/ 8363 h 662382"/>
              <a:gd name="connsiteX8" fmla="*/ 10036 w 279338"/>
              <a:gd name="connsiteY8" fmla="*/ 8363 h 662382"/>
              <a:gd name="connsiteX9" fmla="*/ 10036 w 279338"/>
              <a:gd name="connsiteY9" fmla="*/ 654019 h 66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338" h="662382">
                <a:moveTo>
                  <a:pt x="279338" y="662382"/>
                </a:moveTo>
                <a:lnTo>
                  <a:pt x="0" y="662382"/>
                </a:lnTo>
                <a:lnTo>
                  <a:pt x="0" y="0"/>
                </a:lnTo>
                <a:lnTo>
                  <a:pt x="279338" y="0"/>
                </a:lnTo>
                <a:lnTo>
                  <a:pt x="279338" y="662382"/>
                </a:lnTo>
                <a:close/>
                <a:moveTo>
                  <a:pt x="10036" y="654019"/>
                </a:moveTo>
                <a:lnTo>
                  <a:pt x="272647" y="654019"/>
                </a:lnTo>
                <a:lnTo>
                  <a:pt x="272647" y="8363"/>
                </a:lnTo>
                <a:lnTo>
                  <a:pt x="10036" y="8363"/>
                </a:lnTo>
                <a:lnTo>
                  <a:pt x="10036" y="654019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5" name="Freeform: Shape 694">
            <a:extLst>
              <a:ext uri="{FF2B5EF4-FFF2-40B4-BE49-F238E27FC236}">
                <a16:creationId xmlns:a16="http://schemas.microsoft.com/office/drawing/2014/main" id="{7231FE55-5DB0-2AF4-EF3B-78C37B093AC5}"/>
              </a:ext>
            </a:extLst>
          </p:cNvPr>
          <p:cNvSpPr/>
          <p:nvPr/>
        </p:nvSpPr>
        <p:spPr>
          <a:xfrm>
            <a:off x="9708988" y="-3182284"/>
            <a:ext cx="273197" cy="1045138"/>
          </a:xfrm>
          <a:custGeom>
            <a:avLst/>
            <a:gdLst>
              <a:gd name="connsiteX0" fmla="*/ 287702 w 287701"/>
              <a:gd name="connsiteY0" fmla="*/ 1100625 h 1100625"/>
              <a:gd name="connsiteX1" fmla="*/ 0 w 287701"/>
              <a:gd name="connsiteY1" fmla="*/ 1100625 h 1100625"/>
              <a:gd name="connsiteX2" fmla="*/ 0 w 287701"/>
              <a:gd name="connsiteY2" fmla="*/ 0 h 1100625"/>
              <a:gd name="connsiteX3" fmla="*/ 287702 w 287701"/>
              <a:gd name="connsiteY3" fmla="*/ 0 h 1100625"/>
              <a:gd name="connsiteX4" fmla="*/ 287702 w 287701"/>
              <a:gd name="connsiteY4" fmla="*/ 1100625 h 1100625"/>
              <a:gd name="connsiteX5" fmla="*/ 18400 w 287701"/>
              <a:gd name="connsiteY5" fmla="*/ 1083899 h 1100625"/>
              <a:gd name="connsiteX6" fmla="*/ 272648 w 287701"/>
              <a:gd name="connsiteY6" fmla="*/ 1083899 h 1100625"/>
              <a:gd name="connsiteX7" fmla="*/ 272648 w 287701"/>
              <a:gd name="connsiteY7" fmla="*/ 16727 h 1100625"/>
              <a:gd name="connsiteX8" fmla="*/ 18400 w 287701"/>
              <a:gd name="connsiteY8" fmla="*/ 16727 h 1100625"/>
              <a:gd name="connsiteX9" fmla="*/ 18400 w 287701"/>
              <a:gd name="connsiteY9" fmla="*/ 1083899 h 11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7701" h="1100625">
                <a:moveTo>
                  <a:pt x="287702" y="1100625"/>
                </a:moveTo>
                <a:lnTo>
                  <a:pt x="0" y="1100625"/>
                </a:lnTo>
                <a:lnTo>
                  <a:pt x="0" y="0"/>
                </a:lnTo>
                <a:lnTo>
                  <a:pt x="287702" y="0"/>
                </a:lnTo>
                <a:lnTo>
                  <a:pt x="287702" y="1100625"/>
                </a:lnTo>
                <a:close/>
                <a:moveTo>
                  <a:pt x="18400" y="1083899"/>
                </a:moveTo>
                <a:lnTo>
                  <a:pt x="272648" y="1083899"/>
                </a:lnTo>
                <a:lnTo>
                  <a:pt x="272648" y="16727"/>
                </a:lnTo>
                <a:lnTo>
                  <a:pt x="18400" y="16727"/>
                </a:lnTo>
                <a:lnTo>
                  <a:pt x="18400" y="1083899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7" name="Freeform: Shape 696">
            <a:extLst>
              <a:ext uri="{FF2B5EF4-FFF2-40B4-BE49-F238E27FC236}">
                <a16:creationId xmlns:a16="http://schemas.microsoft.com/office/drawing/2014/main" id="{57BFC94B-89E4-4FE1-FB4E-80CA45F30D33}"/>
              </a:ext>
            </a:extLst>
          </p:cNvPr>
          <p:cNvSpPr/>
          <p:nvPr/>
        </p:nvSpPr>
        <p:spPr>
          <a:xfrm>
            <a:off x="10385629" y="-3333178"/>
            <a:ext cx="257313" cy="1188090"/>
          </a:xfrm>
          <a:custGeom>
            <a:avLst/>
            <a:gdLst>
              <a:gd name="connsiteX0" fmla="*/ 0 w 270974"/>
              <a:gd name="connsiteY0" fmla="*/ 0 h 1251166"/>
              <a:gd name="connsiteX1" fmla="*/ 270975 w 270974"/>
              <a:gd name="connsiteY1" fmla="*/ 0 h 1251166"/>
              <a:gd name="connsiteX2" fmla="*/ 270975 w 270974"/>
              <a:gd name="connsiteY2" fmla="*/ 1251167 h 1251166"/>
              <a:gd name="connsiteX3" fmla="*/ 0 w 270974"/>
              <a:gd name="connsiteY3" fmla="*/ 1251167 h 12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74" h="1251166">
                <a:moveTo>
                  <a:pt x="0" y="0"/>
                </a:moveTo>
                <a:lnTo>
                  <a:pt x="270975" y="0"/>
                </a:lnTo>
                <a:lnTo>
                  <a:pt x="270975" y="1251167"/>
                </a:lnTo>
                <a:lnTo>
                  <a:pt x="0" y="1251167"/>
                </a:lnTo>
                <a:close/>
              </a:path>
            </a:pathLst>
          </a:custGeom>
          <a:solidFill>
            <a:srgbClr val="0068E8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8" name="Freeform: Shape 697">
            <a:extLst>
              <a:ext uri="{FF2B5EF4-FFF2-40B4-BE49-F238E27FC236}">
                <a16:creationId xmlns:a16="http://schemas.microsoft.com/office/drawing/2014/main" id="{21CBDC17-431D-CE33-B3DC-E3C858CA463F}"/>
              </a:ext>
            </a:extLst>
          </p:cNvPr>
          <p:cNvSpPr/>
          <p:nvPr/>
        </p:nvSpPr>
        <p:spPr>
          <a:xfrm>
            <a:off x="10382452" y="-3337943"/>
            <a:ext cx="265256" cy="1196032"/>
          </a:xfrm>
          <a:custGeom>
            <a:avLst/>
            <a:gdLst>
              <a:gd name="connsiteX0" fmla="*/ 277665 w 279338"/>
              <a:gd name="connsiteY0" fmla="*/ 1259530 h 1259530"/>
              <a:gd name="connsiteX1" fmla="*/ 0 w 279338"/>
              <a:gd name="connsiteY1" fmla="*/ 1259530 h 1259530"/>
              <a:gd name="connsiteX2" fmla="*/ 0 w 279338"/>
              <a:gd name="connsiteY2" fmla="*/ 0 h 1259530"/>
              <a:gd name="connsiteX3" fmla="*/ 279338 w 279338"/>
              <a:gd name="connsiteY3" fmla="*/ 0 h 1259530"/>
              <a:gd name="connsiteX4" fmla="*/ 279338 w 279338"/>
              <a:gd name="connsiteY4" fmla="*/ 1259530 h 1259530"/>
              <a:gd name="connsiteX5" fmla="*/ 8363 w 279338"/>
              <a:gd name="connsiteY5" fmla="*/ 1251167 h 1259530"/>
              <a:gd name="connsiteX6" fmla="*/ 270975 w 279338"/>
              <a:gd name="connsiteY6" fmla="*/ 1251167 h 1259530"/>
              <a:gd name="connsiteX7" fmla="*/ 270975 w 279338"/>
              <a:gd name="connsiteY7" fmla="*/ 8363 h 1259530"/>
              <a:gd name="connsiteX8" fmla="*/ 8363 w 279338"/>
              <a:gd name="connsiteY8" fmla="*/ 8363 h 1259530"/>
              <a:gd name="connsiteX9" fmla="*/ 8363 w 279338"/>
              <a:gd name="connsiteY9" fmla="*/ 1251167 h 125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9338" h="1259530">
                <a:moveTo>
                  <a:pt x="277665" y="1259530"/>
                </a:moveTo>
                <a:lnTo>
                  <a:pt x="0" y="1259530"/>
                </a:lnTo>
                <a:lnTo>
                  <a:pt x="0" y="0"/>
                </a:lnTo>
                <a:lnTo>
                  <a:pt x="279338" y="0"/>
                </a:lnTo>
                <a:lnTo>
                  <a:pt x="279338" y="1259530"/>
                </a:lnTo>
                <a:close/>
                <a:moveTo>
                  <a:pt x="8363" y="1251167"/>
                </a:moveTo>
                <a:lnTo>
                  <a:pt x="270975" y="1251167"/>
                </a:lnTo>
                <a:lnTo>
                  <a:pt x="270975" y="8363"/>
                </a:lnTo>
                <a:lnTo>
                  <a:pt x="8363" y="8363"/>
                </a:lnTo>
                <a:lnTo>
                  <a:pt x="8363" y="1251167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699" name="Freeform: Shape 698">
            <a:extLst>
              <a:ext uri="{FF2B5EF4-FFF2-40B4-BE49-F238E27FC236}">
                <a16:creationId xmlns:a16="http://schemas.microsoft.com/office/drawing/2014/main" id="{1509589F-A118-05D7-7E7C-997BFE24A767}"/>
              </a:ext>
            </a:extLst>
          </p:cNvPr>
          <p:cNvSpPr/>
          <p:nvPr/>
        </p:nvSpPr>
        <p:spPr>
          <a:xfrm>
            <a:off x="10747774" y="-3685794"/>
            <a:ext cx="273197" cy="1548647"/>
          </a:xfrm>
          <a:custGeom>
            <a:avLst/>
            <a:gdLst>
              <a:gd name="connsiteX0" fmla="*/ 287702 w 287701"/>
              <a:gd name="connsiteY0" fmla="*/ 1630866 h 1630865"/>
              <a:gd name="connsiteX1" fmla="*/ 0 w 287701"/>
              <a:gd name="connsiteY1" fmla="*/ 1630866 h 1630865"/>
              <a:gd name="connsiteX2" fmla="*/ 0 w 287701"/>
              <a:gd name="connsiteY2" fmla="*/ 0 h 1630865"/>
              <a:gd name="connsiteX3" fmla="*/ 287702 w 287701"/>
              <a:gd name="connsiteY3" fmla="*/ 0 h 1630865"/>
              <a:gd name="connsiteX4" fmla="*/ 287702 w 287701"/>
              <a:gd name="connsiteY4" fmla="*/ 1630866 h 1630865"/>
              <a:gd name="connsiteX5" fmla="*/ 16727 w 287701"/>
              <a:gd name="connsiteY5" fmla="*/ 1614139 h 1630865"/>
              <a:gd name="connsiteX6" fmla="*/ 270975 w 287701"/>
              <a:gd name="connsiteY6" fmla="*/ 1614139 h 1630865"/>
              <a:gd name="connsiteX7" fmla="*/ 270975 w 287701"/>
              <a:gd name="connsiteY7" fmla="*/ 16727 h 1630865"/>
              <a:gd name="connsiteX8" fmla="*/ 16727 w 287701"/>
              <a:gd name="connsiteY8" fmla="*/ 16727 h 1630865"/>
              <a:gd name="connsiteX9" fmla="*/ 16727 w 287701"/>
              <a:gd name="connsiteY9" fmla="*/ 1614139 h 16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7701" h="1630865">
                <a:moveTo>
                  <a:pt x="287702" y="1630866"/>
                </a:moveTo>
                <a:lnTo>
                  <a:pt x="0" y="1630866"/>
                </a:lnTo>
                <a:lnTo>
                  <a:pt x="0" y="0"/>
                </a:lnTo>
                <a:lnTo>
                  <a:pt x="287702" y="0"/>
                </a:lnTo>
                <a:lnTo>
                  <a:pt x="287702" y="1630866"/>
                </a:lnTo>
                <a:close/>
                <a:moveTo>
                  <a:pt x="16727" y="1614139"/>
                </a:moveTo>
                <a:lnTo>
                  <a:pt x="270975" y="1614139"/>
                </a:lnTo>
                <a:lnTo>
                  <a:pt x="270975" y="16727"/>
                </a:lnTo>
                <a:lnTo>
                  <a:pt x="16727" y="16727"/>
                </a:lnTo>
                <a:lnTo>
                  <a:pt x="16727" y="1614139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700" name="Freeform: Shape 699">
            <a:extLst>
              <a:ext uri="{FF2B5EF4-FFF2-40B4-BE49-F238E27FC236}">
                <a16:creationId xmlns:a16="http://schemas.microsoft.com/office/drawing/2014/main" id="{EEFCAB1F-6E5E-87C0-B06D-DBBB9838CED3}"/>
              </a:ext>
            </a:extLst>
          </p:cNvPr>
          <p:cNvSpPr/>
          <p:nvPr/>
        </p:nvSpPr>
        <p:spPr>
          <a:xfrm>
            <a:off x="8047567" y="-2153030"/>
            <a:ext cx="3227540" cy="15883"/>
          </a:xfrm>
          <a:custGeom>
            <a:avLst/>
            <a:gdLst>
              <a:gd name="connsiteX0" fmla="*/ 0 w 3398891"/>
              <a:gd name="connsiteY0" fmla="*/ 0 h 16726"/>
              <a:gd name="connsiteX1" fmla="*/ 3398892 w 3398891"/>
              <a:gd name="connsiteY1" fmla="*/ 0 h 16726"/>
              <a:gd name="connsiteX2" fmla="*/ 3398892 w 3398891"/>
              <a:gd name="connsiteY2" fmla="*/ 16727 h 16726"/>
              <a:gd name="connsiteX3" fmla="*/ 0 w 3398891"/>
              <a:gd name="connsiteY3" fmla="*/ 16727 h 1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891" h="16726">
                <a:moveTo>
                  <a:pt x="0" y="0"/>
                </a:moveTo>
                <a:lnTo>
                  <a:pt x="3398892" y="0"/>
                </a:lnTo>
                <a:lnTo>
                  <a:pt x="3398892" y="16727"/>
                </a:lnTo>
                <a:lnTo>
                  <a:pt x="0" y="16727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8F3D1ECE-E051-27B3-07F1-D96B5E6D195C}"/>
              </a:ext>
            </a:extLst>
          </p:cNvPr>
          <p:cNvSpPr txBox="1"/>
          <p:nvPr/>
        </p:nvSpPr>
        <p:spPr bwMode="auto">
          <a:xfrm>
            <a:off x="242753" y="1954333"/>
            <a:ext cx="4034096" cy="6057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BACKEND</a:t>
            </a:r>
          </a:p>
        </p:txBody>
      </p:sp>
      <p:sp>
        <p:nvSpPr>
          <p:cNvPr id="1216" name="TextBox 1215">
            <a:extLst>
              <a:ext uri="{FF2B5EF4-FFF2-40B4-BE49-F238E27FC236}">
                <a16:creationId xmlns:a16="http://schemas.microsoft.com/office/drawing/2014/main" id="{F8ADAAB8-FD40-0663-908F-0E7D1914F472}"/>
              </a:ext>
            </a:extLst>
          </p:cNvPr>
          <p:cNvSpPr txBox="1"/>
          <p:nvPr/>
        </p:nvSpPr>
        <p:spPr>
          <a:xfrm>
            <a:off x="5791200" y="-1600200"/>
            <a:ext cx="7405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guyenHa 01" panose="02040603050506020204" pitchFamily="18" charset="0"/>
                <a:ea typeface="+mn-ea"/>
                <a:cs typeface="+mn-cs"/>
              </a:rPr>
              <a:t>sca</a:t>
            </a:r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80E5789E-DB62-4DF3-D614-3BE4CE3D3C6E}"/>
              </a:ext>
            </a:extLst>
          </p:cNvPr>
          <p:cNvSpPr txBox="1"/>
          <p:nvPr/>
        </p:nvSpPr>
        <p:spPr>
          <a:xfrm flipH="1">
            <a:off x="4488690" y="3865925"/>
            <a:ext cx="3128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DEPENDENCY INJECTION</a:t>
            </a:r>
            <a:endParaRPr lang="vi-VN"/>
          </a:p>
        </p:txBody>
      </p:sp>
      <p:sp>
        <p:nvSpPr>
          <p:cNvPr id="1691" name="TextBox 1690">
            <a:extLst>
              <a:ext uri="{FF2B5EF4-FFF2-40B4-BE49-F238E27FC236}">
                <a16:creationId xmlns:a16="http://schemas.microsoft.com/office/drawing/2014/main" id="{FE0416B6-4091-3F89-A7C1-9455B5764375}"/>
              </a:ext>
            </a:extLst>
          </p:cNvPr>
          <p:cNvSpPr txBox="1"/>
          <p:nvPr/>
        </p:nvSpPr>
        <p:spPr>
          <a:xfrm>
            <a:off x="8657845" y="4019813"/>
            <a:ext cx="2944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MIDDLEWARE</a:t>
            </a:r>
            <a:endParaRPr lang="vi-VN"/>
          </a:p>
        </p:txBody>
      </p: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EB3303FB-3438-9082-BDA9-1914EA32F517}"/>
              </a:ext>
            </a:extLst>
          </p:cNvPr>
          <p:cNvGrpSpPr/>
          <p:nvPr/>
        </p:nvGrpSpPr>
        <p:grpSpPr>
          <a:xfrm flipV="1">
            <a:off x="4581174" y="3652262"/>
            <a:ext cx="7181257" cy="1156345"/>
            <a:chOff x="4581174" y="4146347"/>
            <a:chExt cx="7181257" cy="1156345"/>
          </a:xfrm>
        </p:grpSpPr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AFA9AF7E-58CD-64A7-7049-5E77AE5EE63F}"/>
                </a:ext>
              </a:extLst>
            </p:cNvPr>
            <p:cNvSpPr/>
            <p:nvPr/>
          </p:nvSpPr>
          <p:spPr>
            <a:xfrm flipH="1">
              <a:off x="4648131" y="4217157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C0A21215-3C65-E502-1BF9-4751A928824E}"/>
                </a:ext>
              </a:extLst>
            </p:cNvPr>
            <p:cNvSpPr/>
            <p:nvPr/>
          </p:nvSpPr>
          <p:spPr>
            <a:xfrm flipH="1">
              <a:off x="4581174" y="4863483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6E98744C-320B-1C39-E5B9-D81922549730}"/>
                </a:ext>
              </a:extLst>
            </p:cNvPr>
            <p:cNvSpPr/>
            <p:nvPr/>
          </p:nvSpPr>
          <p:spPr>
            <a:xfrm flipH="1">
              <a:off x="4601102" y="4146347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B7FB9FB-9EC5-D411-3594-C3CD3BE9C2CF}"/>
                </a:ext>
              </a:extLst>
            </p:cNvPr>
            <p:cNvSpPr/>
            <p:nvPr/>
          </p:nvSpPr>
          <p:spPr>
            <a:xfrm>
              <a:off x="7710343" y="4315467"/>
              <a:ext cx="947501" cy="947368"/>
            </a:xfrm>
            <a:custGeom>
              <a:avLst/>
              <a:gdLst>
                <a:gd name="connsiteX0" fmla="*/ 473751 w 947501"/>
                <a:gd name="connsiteY0" fmla="*/ 947369 h 947368"/>
                <a:gd name="connsiteX1" fmla="*/ 0 w 947501"/>
                <a:gd name="connsiteY1" fmla="*/ 473751 h 947368"/>
                <a:gd name="connsiteX2" fmla="*/ 473751 w 947501"/>
                <a:gd name="connsiteY2" fmla="*/ 0 h 947368"/>
                <a:gd name="connsiteX3" fmla="*/ 947502 w 947501"/>
                <a:gd name="connsiteY3" fmla="*/ 473751 h 947368"/>
                <a:gd name="connsiteX4" fmla="*/ 473751 w 947501"/>
                <a:gd name="connsiteY4" fmla="*/ 947369 h 947368"/>
                <a:gd name="connsiteX5" fmla="*/ 473751 w 947501"/>
                <a:gd name="connsiteY5" fmla="*/ 26570 h 947368"/>
                <a:gd name="connsiteX6" fmla="*/ 26570 w 947501"/>
                <a:gd name="connsiteY6" fmla="*/ 473751 h 947368"/>
                <a:gd name="connsiteX7" fmla="*/ 473618 w 947501"/>
                <a:gd name="connsiteY7" fmla="*/ 920799 h 947368"/>
                <a:gd name="connsiteX8" fmla="*/ 920666 w 947501"/>
                <a:gd name="connsiteY8" fmla="*/ 473751 h 947368"/>
                <a:gd name="connsiteX9" fmla="*/ 473751 w 947501"/>
                <a:gd name="connsiteY9" fmla="*/ 26570 h 94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501" h="947368">
                  <a:moveTo>
                    <a:pt x="473751" y="947369"/>
                  </a:moveTo>
                  <a:cubicBezTo>
                    <a:pt x="212431" y="947369"/>
                    <a:pt x="0" y="734938"/>
                    <a:pt x="0" y="473751"/>
                  </a:cubicBezTo>
                  <a:cubicBezTo>
                    <a:pt x="0" y="212563"/>
                    <a:pt x="212431" y="0"/>
                    <a:pt x="473751" y="0"/>
                  </a:cubicBezTo>
                  <a:cubicBezTo>
                    <a:pt x="734938" y="0"/>
                    <a:pt x="947502" y="212431"/>
                    <a:pt x="947502" y="473751"/>
                  </a:cubicBezTo>
                  <a:cubicBezTo>
                    <a:pt x="947502" y="735071"/>
                    <a:pt x="734938" y="947369"/>
                    <a:pt x="473751" y="947369"/>
                  </a:cubicBezTo>
                  <a:close/>
                  <a:moveTo>
                    <a:pt x="473751" y="26570"/>
                  </a:moveTo>
                  <a:cubicBezTo>
                    <a:pt x="227177" y="26570"/>
                    <a:pt x="26570" y="227177"/>
                    <a:pt x="26570" y="473751"/>
                  </a:cubicBezTo>
                  <a:cubicBezTo>
                    <a:pt x="26570" y="720325"/>
                    <a:pt x="227177" y="920799"/>
                    <a:pt x="473618" y="920799"/>
                  </a:cubicBezTo>
                  <a:cubicBezTo>
                    <a:pt x="720192" y="920799"/>
                    <a:pt x="920666" y="720192"/>
                    <a:pt x="920666" y="473751"/>
                  </a:cubicBezTo>
                  <a:cubicBezTo>
                    <a:pt x="920799" y="227177"/>
                    <a:pt x="720192" y="26570"/>
                    <a:pt x="473751" y="26570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28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grpSp>
          <p:nvGrpSpPr>
            <p:cNvPr id="1693" name="Graphic 1358">
              <a:extLst>
                <a:ext uri="{FF2B5EF4-FFF2-40B4-BE49-F238E27FC236}">
                  <a16:creationId xmlns:a16="http://schemas.microsoft.com/office/drawing/2014/main" id="{1D9923C1-CF02-DEBB-E440-38C7E31DDB6E}"/>
                </a:ext>
              </a:extLst>
            </p:cNvPr>
            <p:cNvGrpSpPr/>
            <p:nvPr/>
          </p:nvGrpSpPr>
          <p:grpSpPr>
            <a:xfrm>
              <a:off x="7767203" y="4379615"/>
              <a:ext cx="826074" cy="802085"/>
              <a:chOff x="107714" y="4379615"/>
              <a:chExt cx="826074" cy="802085"/>
            </a:xfrm>
          </p:grpSpPr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E6BA44CC-4013-41A3-6F5A-6C70BDB487A0}"/>
                  </a:ext>
                </a:extLst>
              </p:cNvPr>
              <p:cNvSpPr/>
              <p:nvPr/>
            </p:nvSpPr>
            <p:spPr>
              <a:xfrm>
                <a:off x="732784" y="4789085"/>
                <a:ext cx="201005" cy="324690"/>
              </a:xfrm>
              <a:custGeom>
                <a:avLst/>
                <a:gdLst>
                  <a:gd name="connsiteX0" fmla="*/ 0 w 201005"/>
                  <a:gd name="connsiteY0" fmla="*/ 271816 h 324690"/>
                  <a:gd name="connsiteX1" fmla="*/ 29759 w 201005"/>
                  <a:gd name="connsiteY1" fmla="*/ 246308 h 324690"/>
                  <a:gd name="connsiteX2" fmla="*/ 43310 w 201005"/>
                  <a:gd name="connsiteY2" fmla="*/ 232093 h 324690"/>
                  <a:gd name="connsiteX3" fmla="*/ 56462 w 201005"/>
                  <a:gd name="connsiteY3" fmla="*/ 217479 h 324690"/>
                  <a:gd name="connsiteX4" fmla="*/ 68153 w 201005"/>
                  <a:gd name="connsiteY4" fmla="*/ 201670 h 324690"/>
                  <a:gd name="connsiteX5" fmla="*/ 79313 w 201005"/>
                  <a:gd name="connsiteY5" fmla="*/ 185595 h 324690"/>
                  <a:gd name="connsiteX6" fmla="*/ 98576 w 201005"/>
                  <a:gd name="connsiteY6" fmla="*/ 151451 h 324690"/>
                  <a:gd name="connsiteX7" fmla="*/ 134181 w 201005"/>
                  <a:gd name="connsiteY7" fmla="*/ 0 h 324690"/>
                  <a:gd name="connsiteX8" fmla="*/ 201005 w 201005"/>
                  <a:gd name="connsiteY8" fmla="*/ 0 h 324690"/>
                  <a:gd name="connsiteX9" fmla="*/ 40387 w 201005"/>
                  <a:gd name="connsiteY9" fmla="*/ 324691 h 324690"/>
                  <a:gd name="connsiteX10" fmla="*/ 0 w 201005"/>
                  <a:gd name="connsiteY10" fmla="*/ 271816 h 324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005" h="324690">
                    <a:moveTo>
                      <a:pt x="0" y="271816"/>
                    </a:moveTo>
                    <a:cubicBezTo>
                      <a:pt x="10894" y="264509"/>
                      <a:pt x="19928" y="254943"/>
                      <a:pt x="29759" y="246308"/>
                    </a:cubicBezTo>
                    <a:cubicBezTo>
                      <a:pt x="34807" y="242190"/>
                      <a:pt x="38793" y="236875"/>
                      <a:pt x="43310" y="232093"/>
                    </a:cubicBezTo>
                    <a:lnTo>
                      <a:pt x="56462" y="217479"/>
                    </a:lnTo>
                    <a:lnTo>
                      <a:pt x="68153" y="201670"/>
                    </a:lnTo>
                    <a:cubicBezTo>
                      <a:pt x="72006" y="196356"/>
                      <a:pt x="76257" y="191307"/>
                      <a:pt x="79313" y="185595"/>
                    </a:cubicBezTo>
                    <a:cubicBezTo>
                      <a:pt x="85955" y="174302"/>
                      <a:pt x="93395" y="163541"/>
                      <a:pt x="98576" y="151451"/>
                    </a:cubicBezTo>
                    <a:cubicBezTo>
                      <a:pt x="121693" y="104555"/>
                      <a:pt x="134048" y="52477"/>
                      <a:pt x="134181" y="0"/>
                    </a:cubicBezTo>
                    <a:lnTo>
                      <a:pt x="201005" y="0"/>
                    </a:lnTo>
                    <a:cubicBezTo>
                      <a:pt x="201005" y="125014"/>
                      <a:pt x="140956" y="249629"/>
                      <a:pt x="40387" y="324691"/>
                    </a:cubicBezTo>
                    <a:lnTo>
                      <a:pt x="0" y="271816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25589957-4062-92DB-9CAA-B48704BC29CA}"/>
                  </a:ext>
                </a:extLst>
              </p:cNvPr>
              <p:cNvSpPr/>
              <p:nvPr/>
            </p:nvSpPr>
            <p:spPr>
              <a:xfrm>
                <a:off x="241762" y="5038316"/>
                <a:ext cx="502579" cy="143384"/>
              </a:xfrm>
              <a:custGeom>
                <a:avLst/>
                <a:gdLst>
                  <a:gd name="connsiteX0" fmla="*/ 24046 w 502579"/>
                  <a:gd name="connsiteY0" fmla="*/ 0 h 143384"/>
                  <a:gd name="connsiteX1" fmla="*/ 244979 w 502579"/>
                  <a:gd name="connsiteY1" fmla="*/ 108275 h 143384"/>
                  <a:gd name="connsiteX2" fmla="*/ 369595 w 502579"/>
                  <a:gd name="connsiteY2" fmla="*/ 99241 h 143384"/>
                  <a:gd name="connsiteX3" fmla="*/ 483848 w 502579"/>
                  <a:gd name="connsiteY3" fmla="*/ 48757 h 143384"/>
                  <a:gd name="connsiteX4" fmla="*/ 502580 w 502579"/>
                  <a:gd name="connsiteY4" fmla="*/ 76390 h 143384"/>
                  <a:gd name="connsiteX5" fmla="*/ 377699 w 502579"/>
                  <a:gd name="connsiteY5" fmla="*/ 131656 h 143384"/>
                  <a:gd name="connsiteX6" fmla="*/ 241525 w 502579"/>
                  <a:gd name="connsiteY6" fmla="*/ 141488 h 143384"/>
                  <a:gd name="connsiteX7" fmla="*/ 0 w 502579"/>
                  <a:gd name="connsiteY7" fmla="*/ 23116 h 143384"/>
                  <a:gd name="connsiteX8" fmla="*/ 24046 w 502579"/>
                  <a:gd name="connsiteY8" fmla="*/ 0 h 1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579" h="143384">
                    <a:moveTo>
                      <a:pt x="24046" y="0"/>
                    </a:moveTo>
                    <a:cubicBezTo>
                      <a:pt x="82236" y="60315"/>
                      <a:pt x="161681" y="99373"/>
                      <a:pt x="244979" y="108275"/>
                    </a:cubicBezTo>
                    <a:cubicBezTo>
                      <a:pt x="286695" y="112260"/>
                      <a:pt x="329075" y="109204"/>
                      <a:pt x="369595" y="99241"/>
                    </a:cubicBezTo>
                    <a:cubicBezTo>
                      <a:pt x="410248" y="89277"/>
                      <a:pt x="449040" y="72139"/>
                      <a:pt x="483848" y="48757"/>
                    </a:cubicBezTo>
                    <a:lnTo>
                      <a:pt x="502580" y="76390"/>
                    </a:lnTo>
                    <a:cubicBezTo>
                      <a:pt x="464584" y="101898"/>
                      <a:pt x="422071" y="120630"/>
                      <a:pt x="377699" y="131656"/>
                    </a:cubicBezTo>
                    <a:cubicBezTo>
                      <a:pt x="333326" y="142683"/>
                      <a:pt x="287094" y="145872"/>
                      <a:pt x="241525" y="141488"/>
                    </a:cubicBezTo>
                    <a:cubicBezTo>
                      <a:pt x="150389" y="131789"/>
                      <a:pt x="63503" y="89144"/>
                      <a:pt x="0" y="23116"/>
                    </a:cubicBezTo>
                    <a:lnTo>
                      <a:pt x="240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6E0C7EF8-7B90-2393-446C-F15D738A331D}"/>
                  </a:ext>
                </a:extLst>
              </p:cNvPr>
              <p:cNvSpPr/>
              <p:nvPr/>
            </p:nvSpPr>
            <p:spPr>
              <a:xfrm>
                <a:off x="229805" y="4379615"/>
                <a:ext cx="340633" cy="171930"/>
              </a:xfrm>
              <a:custGeom>
                <a:avLst/>
                <a:gdLst>
                  <a:gd name="connsiteX0" fmla="*/ 333193 w 340633"/>
                  <a:gd name="connsiteY0" fmla="*/ 69103 h 171930"/>
                  <a:gd name="connsiteX1" fmla="*/ 48092 w 340633"/>
                  <a:gd name="connsiteY1" fmla="*/ 171931 h 171930"/>
                  <a:gd name="connsiteX2" fmla="*/ 0 w 340633"/>
                  <a:gd name="connsiteY2" fmla="*/ 125565 h 171930"/>
                  <a:gd name="connsiteX3" fmla="*/ 340633 w 340633"/>
                  <a:gd name="connsiteY3" fmla="*/ 2677 h 171930"/>
                  <a:gd name="connsiteX4" fmla="*/ 333193 w 340633"/>
                  <a:gd name="connsiteY4" fmla="*/ 69103 h 1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33" h="171930">
                    <a:moveTo>
                      <a:pt x="333193" y="69103"/>
                    </a:moveTo>
                    <a:cubicBezTo>
                      <a:pt x="228771" y="56881"/>
                      <a:pt x="120497" y="95939"/>
                      <a:pt x="48092" y="171931"/>
                    </a:cubicBezTo>
                    <a:lnTo>
                      <a:pt x="0" y="125565"/>
                    </a:lnTo>
                    <a:cubicBezTo>
                      <a:pt x="86221" y="34827"/>
                      <a:pt x="216416" y="-12070"/>
                      <a:pt x="340633" y="2677"/>
                    </a:cubicBezTo>
                    <a:lnTo>
                      <a:pt x="333193" y="69103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1166C06-A892-BC48-6B09-09F95F900300}"/>
                  </a:ext>
                </a:extLst>
              </p:cNvPr>
              <p:cNvSpPr/>
              <p:nvPr/>
            </p:nvSpPr>
            <p:spPr>
              <a:xfrm>
                <a:off x="586381" y="4402353"/>
                <a:ext cx="331067" cy="386865"/>
              </a:xfrm>
              <a:custGeom>
                <a:avLst/>
                <a:gdLst>
                  <a:gd name="connsiteX0" fmla="*/ 297589 w 331067"/>
                  <a:gd name="connsiteY0" fmla="*/ 386866 h 386865"/>
                  <a:gd name="connsiteX1" fmla="*/ 275535 w 331067"/>
                  <a:gd name="connsiteY1" fmla="*/ 263844 h 386865"/>
                  <a:gd name="connsiteX2" fmla="*/ 213228 w 331067"/>
                  <a:gd name="connsiteY2" fmla="*/ 155570 h 386865"/>
                  <a:gd name="connsiteX3" fmla="*/ 0 w 331067"/>
                  <a:gd name="connsiteY3" fmla="*/ 32947 h 386865"/>
                  <a:gd name="connsiteX4" fmla="*/ 5713 w 331067"/>
                  <a:gd name="connsiteY4" fmla="*/ 0 h 386865"/>
                  <a:gd name="connsiteX5" fmla="*/ 238868 w 331067"/>
                  <a:gd name="connsiteY5" fmla="*/ 133915 h 386865"/>
                  <a:gd name="connsiteX6" fmla="*/ 307021 w 331067"/>
                  <a:gd name="connsiteY6" fmla="*/ 252153 h 386865"/>
                  <a:gd name="connsiteX7" fmla="*/ 331068 w 331067"/>
                  <a:gd name="connsiteY7" fmla="*/ 386600 h 386865"/>
                  <a:gd name="connsiteX8" fmla="*/ 297589 w 331067"/>
                  <a:gd name="connsiteY8" fmla="*/ 386600 h 38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067" h="386865">
                    <a:moveTo>
                      <a:pt x="297589" y="386866"/>
                    </a:moveTo>
                    <a:cubicBezTo>
                      <a:pt x="297190" y="344884"/>
                      <a:pt x="289883" y="303169"/>
                      <a:pt x="275535" y="263844"/>
                    </a:cubicBezTo>
                    <a:cubicBezTo>
                      <a:pt x="261187" y="224520"/>
                      <a:pt x="240064" y="187720"/>
                      <a:pt x="213228" y="155570"/>
                    </a:cubicBezTo>
                    <a:cubicBezTo>
                      <a:pt x="159556" y="91137"/>
                      <a:pt x="82368" y="47295"/>
                      <a:pt x="0" y="32947"/>
                    </a:cubicBezTo>
                    <a:lnTo>
                      <a:pt x="5713" y="0"/>
                    </a:lnTo>
                    <a:cubicBezTo>
                      <a:pt x="95786" y="15677"/>
                      <a:pt x="180148" y="63503"/>
                      <a:pt x="238868" y="133915"/>
                    </a:cubicBezTo>
                    <a:cubicBezTo>
                      <a:pt x="268229" y="168988"/>
                      <a:pt x="291345" y="209242"/>
                      <a:pt x="307021" y="252153"/>
                    </a:cubicBezTo>
                    <a:cubicBezTo>
                      <a:pt x="322698" y="295065"/>
                      <a:pt x="330669" y="340766"/>
                      <a:pt x="331068" y="386600"/>
                    </a:cubicBezTo>
                    <a:lnTo>
                      <a:pt x="297589" y="38660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E3F99369-5952-4572-068C-26D084847E4F}"/>
                  </a:ext>
                </a:extLst>
              </p:cNvPr>
              <p:cNvSpPr/>
              <p:nvPr/>
            </p:nvSpPr>
            <p:spPr>
              <a:xfrm>
                <a:off x="186230" y="4984777"/>
                <a:ext cx="78781" cy="67754"/>
              </a:xfrm>
              <a:custGeom>
                <a:avLst/>
                <a:gdLst>
                  <a:gd name="connsiteX0" fmla="*/ 67622 w 78781"/>
                  <a:gd name="connsiteY0" fmla="*/ 0 h 67754"/>
                  <a:gd name="connsiteX1" fmla="*/ 78781 w 78781"/>
                  <a:gd name="connsiteY1" fmla="*/ 15012 h 67754"/>
                  <a:gd name="connsiteX2" fmla="*/ 13949 w 78781"/>
                  <a:gd name="connsiteY2" fmla="*/ 67755 h 67754"/>
                  <a:gd name="connsiteX3" fmla="*/ 0 w 78781"/>
                  <a:gd name="connsiteY3" fmla="*/ 49022 h 6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781" h="67754">
                    <a:moveTo>
                      <a:pt x="67622" y="0"/>
                    </a:moveTo>
                    <a:lnTo>
                      <a:pt x="78781" y="15012"/>
                    </a:lnTo>
                    <a:lnTo>
                      <a:pt x="13949" y="67755"/>
                    </a:lnTo>
                    <a:lnTo>
                      <a:pt x="0" y="4902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1BE244B8-5137-8096-E54F-C949F523BD89}"/>
                  </a:ext>
                </a:extLst>
              </p:cNvPr>
              <p:cNvSpPr/>
              <p:nvPr/>
            </p:nvSpPr>
            <p:spPr>
              <a:xfrm>
                <a:off x="144913" y="4928314"/>
                <a:ext cx="83962" cy="55930"/>
              </a:xfrm>
              <a:custGeom>
                <a:avLst/>
                <a:gdLst>
                  <a:gd name="connsiteX0" fmla="*/ 75991 w 83962"/>
                  <a:gd name="connsiteY0" fmla="*/ 0 h 55930"/>
                  <a:gd name="connsiteX1" fmla="*/ 83963 w 83962"/>
                  <a:gd name="connsiteY1" fmla="*/ 16872 h 55930"/>
                  <a:gd name="connsiteX2" fmla="*/ 10230 w 83962"/>
                  <a:gd name="connsiteY2" fmla="*/ 55931 h 55930"/>
                  <a:gd name="connsiteX3" fmla="*/ 0 w 83962"/>
                  <a:gd name="connsiteY3" fmla="*/ 34940 h 5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962" h="55930">
                    <a:moveTo>
                      <a:pt x="75991" y="0"/>
                    </a:moveTo>
                    <a:lnTo>
                      <a:pt x="83963" y="16872"/>
                    </a:lnTo>
                    <a:lnTo>
                      <a:pt x="10230" y="55931"/>
                    </a:lnTo>
                    <a:lnTo>
                      <a:pt x="0" y="3494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921522C9-1DB2-D595-77EA-FCEC6536F365}"/>
                  </a:ext>
                </a:extLst>
              </p:cNvPr>
              <p:cNvSpPr/>
              <p:nvPr/>
            </p:nvSpPr>
            <p:spPr>
              <a:xfrm>
                <a:off x="120069" y="4871852"/>
                <a:ext cx="85689" cy="43176"/>
              </a:xfrm>
              <a:custGeom>
                <a:avLst/>
                <a:gdLst>
                  <a:gd name="connsiteX0" fmla="*/ 80907 w 85689"/>
                  <a:gd name="connsiteY0" fmla="*/ 0 h 43176"/>
                  <a:gd name="connsiteX1" fmla="*/ 85690 w 85689"/>
                  <a:gd name="connsiteY1" fmla="*/ 18068 h 43176"/>
                  <a:gd name="connsiteX2" fmla="*/ 5978 w 85689"/>
                  <a:gd name="connsiteY2" fmla="*/ 43177 h 43176"/>
                  <a:gd name="connsiteX3" fmla="*/ 0 w 85689"/>
                  <a:gd name="connsiteY3" fmla="*/ 20592 h 43176"/>
                  <a:gd name="connsiteX4" fmla="*/ 80907 w 85689"/>
                  <a:gd name="connsiteY4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9" h="43176">
                    <a:moveTo>
                      <a:pt x="80907" y="0"/>
                    </a:moveTo>
                    <a:cubicBezTo>
                      <a:pt x="82501" y="5978"/>
                      <a:pt x="83830" y="12090"/>
                      <a:pt x="85690" y="18068"/>
                    </a:cubicBezTo>
                    <a:lnTo>
                      <a:pt x="5978" y="43177"/>
                    </a:lnTo>
                    <a:cubicBezTo>
                      <a:pt x="3720" y="35737"/>
                      <a:pt x="1993" y="28165"/>
                      <a:pt x="0" y="20592"/>
                    </a:cubicBezTo>
                    <a:lnTo>
                      <a:pt x="809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41D17F34-E751-0EAF-37A5-F15B95A8210F}"/>
                  </a:ext>
                </a:extLst>
              </p:cNvPr>
              <p:cNvSpPr/>
              <p:nvPr/>
            </p:nvSpPr>
            <p:spPr>
              <a:xfrm>
                <a:off x="107714" y="4807153"/>
                <a:ext cx="84626" cy="27766"/>
              </a:xfrm>
              <a:custGeom>
                <a:avLst/>
                <a:gdLst>
                  <a:gd name="connsiteX0" fmla="*/ 83431 w 84626"/>
                  <a:gd name="connsiteY0" fmla="*/ 0 h 27766"/>
                  <a:gd name="connsiteX1" fmla="*/ 84627 w 84626"/>
                  <a:gd name="connsiteY1" fmla="*/ 18599 h 27766"/>
                  <a:gd name="connsiteX2" fmla="*/ 1594 w 84626"/>
                  <a:gd name="connsiteY2" fmla="*/ 27766 h 27766"/>
                  <a:gd name="connsiteX3" fmla="*/ 0 w 84626"/>
                  <a:gd name="connsiteY3" fmla="*/ 4517 h 27766"/>
                  <a:gd name="connsiteX4" fmla="*/ 83431 w 84626"/>
                  <a:gd name="connsiteY4" fmla="*/ 0 h 27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26" h="27766">
                    <a:moveTo>
                      <a:pt x="83431" y="0"/>
                    </a:moveTo>
                    <a:cubicBezTo>
                      <a:pt x="83830" y="6244"/>
                      <a:pt x="83697" y="12488"/>
                      <a:pt x="84627" y="18599"/>
                    </a:cubicBezTo>
                    <a:lnTo>
                      <a:pt x="1594" y="27766"/>
                    </a:lnTo>
                    <a:cubicBezTo>
                      <a:pt x="531" y="20061"/>
                      <a:pt x="531" y="12222"/>
                      <a:pt x="0" y="4517"/>
                    </a:cubicBezTo>
                    <a:lnTo>
                      <a:pt x="834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F5892FFB-D088-77D8-7329-A6A60E2332FA}"/>
                  </a:ext>
                </a:extLst>
              </p:cNvPr>
              <p:cNvSpPr/>
              <p:nvPr/>
            </p:nvSpPr>
            <p:spPr>
              <a:xfrm>
                <a:off x="108113" y="4736874"/>
                <a:ext cx="85025" cy="28961"/>
              </a:xfrm>
              <a:custGeom>
                <a:avLst/>
                <a:gdLst>
                  <a:gd name="connsiteX0" fmla="*/ 85025 w 85025"/>
                  <a:gd name="connsiteY0" fmla="*/ 10362 h 28961"/>
                  <a:gd name="connsiteX1" fmla="*/ 83697 w 85025"/>
                  <a:gd name="connsiteY1" fmla="*/ 19662 h 28961"/>
                  <a:gd name="connsiteX2" fmla="*/ 83298 w 85025"/>
                  <a:gd name="connsiteY2" fmla="*/ 28962 h 28961"/>
                  <a:gd name="connsiteX3" fmla="*/ 0 w 85025"/>
                  <a:gd name="connsiteY3" fmla="*/ 23249 h 28961"/>
                  <a:gd name="connsiteX4" fmla="*/ 664 w 85025"/>
                  <a:gd name="connsiteY4" fmla="*/ 11558 h 28961"/>
                  <a:gd name="connsiteX5" fmla="*/ 2258 w 85025"/>
                  <a:gd name="connsiteY5" fmla="*/ 0 h 28961"/>
                  <a:gd name="connsiteX6" fmla="*/ 85025 w 85025"/>
                  <a:gd name="connsiteY6" fmla="*/ 10362 h 2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25" h="28961">
                    <a:moveTo>
                      <a:pt x="85025" y="10362"/>
                    </a:moveTo>
                    <a:cubicBezTo>
                      <a:pt x="84627" y="13418"/>
                      <a:pt x="83830" y="16474"/>
                      <a:pt x="83697" y="19662"/>
                    </a:cubicBezTo>
                    <a:lnTo>
                      <a:pt x="83298" y="28962"/>
                    </a:lnTo>
                    <a:lnTo>
                      <a:pt x="0" y="23249"/>
                    </a:lnTo>
                    <a:lnTo>
                      <a:pt x="664" y="11558"/>
                    </a:lnTo>
                    <a:cubicBezTo>
                      <a:pt x="930" y="7705"/>
                      <a:pt x="1727" y="3853"/>
                      <a:pt x="2258" y="0"/>
                    </a:cubicBezTo>
                    <a:lnTo>
                      <a:pt x="85025" y="1036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F0FB6338-8F70-06B3-7154-BFBEDC01E39A}"/>
                  </a:ext>
                </a:extLst>
              </p:cNvPr>
              <p:cNvSpPr/>
              <p:nvPr/>
            </p:nvSpPr>
            <p:spPr>
              <a:xfrm>
                <a:off x="121531" y="4657030"/>
                <a:ext cx="85955" cy="44372"/>
              </a:xfrm>
              <a:custGeom>
                <a:avLst/>
                <a:gdLst>
                  <a:gd name="connsiteX0" fmla="*/ 85955 w 85955"/>
                  <a:gd name="connsiteY0" fmla="*/ 26438 h 44372"/>
                  <a:gd name="connsiteX1" fmla="*/ 80641 w 85955"/>
                  <a:gd name="connsiteY1" fmla="*/ 44373 h 44372"/>
                  <a:gd name="connsiteX2" fmla="*/ 0 w 85955"/>
                  <a:gd name="connsiteY2" fmla="*/ 22452 h 44372"/>
                  <a:gd name="connsiteX3" fmla="*/ 6643 w 85955"/>
                  <a:gd name="connsiteY3" fmla="*/ 0 h 44372"/>
                  <a:gd name="connsiteX4" fmla="*/ 85955 w 85955"/>
                  <a:gd name="connsiteY4" fmla="*/ 26438 h 4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5" h="44372">
                    <a:moveTo>
                      <a:pt x="85955" y="26438"/>
                    </a:moveTo>
                    <a:cubicBezTo>
                      <a:pt x="83564" y="32150"/>
                      <a:pt x="82236" y="38261"/>
                      <a:pt x="80641" y="44373"/>
                    </a:cubicBezTo>
                    <a:lnTo>
                      <a:pt x="0" y="22452"/>
                    </a:lnTo>
                    <a:cubicBezTo>
                      <a:pt x="1993" y="14879"/>
                      <a:pt x="3720" y="7307"/>
                      <a:pt x="6643" y="0"/>
                    </a:cubicBezTo>
                    <a:lnTo>
                      <a:pt x="85955" y="26438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4F831224-9D9D-C1ED-8F8C-BFC60718CF0F}"/>
                  </a:ext>
                </a:extLst>
              </p:cNvPr>
              <p:cNvSpPr/>
              <p:nvPr/>
            </p:nvSpPr>
            <p:spPr>
              <a:xfrm>
                <a:off x="147836" y="4588213"/>
                <a:ext cx="83564" cy="56993"/>
              </a:xfrm>
              <a:custGeom>
                <a:avLst/>
                <a:gdLst>
                  <a:gd name="connsiteX0" fmla="*/ 83564 w 83564"/>
                  <a:gd name="connsiteY0" fmla="*/ 40254 h 56993"/>
                  <a:gd name="connsiteX1" fmla="*/ 75327 w 83564"/>
                  <a:gd name="connsiteY1" fmla="*/ 56994 h 56993"/>
                  <a:gd name="connsiteX2" fmla="*/ 0 w 83564"/>
                  <a:gd name="connsiteY2" fmla="*/ 20991 h 56993"/>
                  <a:gd name="connsiteX3" fmla="*/ 10362 w 83564"/>
                  <a:gd name="connsiteY3" fmla="*/ 0 h 56993"/>
                  <a:gd name="connsiteX4" fmla="*/ 83564 w 83564"/>
                  <a:gd name="connsiteY4" fmla="*/ 40254 h 5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64" h="56993">
                    <a:moveTo>
                      <a:pt x="83564" y="40254"/>
                    </a:moveTo>
                    <a:cubicBezTo>
                      <a:pt x="80641" y="45701"/>
                      <a:pt x="78117" y="51414"/>
                      <a:pt x="75327" y="56994"/>
                    </a:cubicBezTo>
                    <a:lnTo>
                      <a:pt x="0" y="20991"/>
                    </a:lnTo>
                    <a:cubicBezTo>
                      <a:pt x="3454" y="13949"/>
                      <a:pt x="6643" y="6908"/>
                      <a:pt x="10362" y="0"/>
                    </a:cubicBezTo>
                    <a:lnTo>
                      <a:pt x="83564" y="40254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7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1A52FBD3-057A-6BA2-CB61-BA22CC668D88}"/>
                  </a:ext>
                </a:extLst>
              </p:cNvPr>
              <p:cNvSpPr/>
              <p:nvPr/>
            </p:nvSpPr>
            <p:spPr>
              <a:xfrm>
                <a:off x="190083" y="4520724"/>
                <a:ext cx="78249" cy="68551"/>
              </a:xfrm>
              <a:custGeom>
                <a:avLst/>
                <a:gdLst>
                  <a:gd name="connsiteX0" fmla="*/ 78250 w 78249"/>
                  <a:gd name="connsiteY0" fmla="*/ 53672 h 68551"/>
                  <a:gd name="connsiteX1" fmla="*/ 66825 w 78249"/>
                  <a:gd name="connsiteY1" fmla="*/ 68552 h 68551"/>
                  <a:gd name="connsiteX2" fmla="*/ 0 w 78249"/>
                  <a:gd name="connsiteY2" fmla="*/ 18466 h 68551"/>
                  <a:gd name="connsiteX3" fmla="*/ 14215 w 78249"/>
                  <a:gd name="connsiteY3" fmla="*/ 0 h 68551"/>
                  <a:gd name="connsiteX4" fmla="*/ 78250 w 78249"/>
                  <a:gd name="connsiteY4" fmla="*/ 53672 h 6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49" h="68551">
                    <a:moveTo>
                      <a:pt x="78250" y="53672"/>
                    </a:moveTo>
                    <a:cubicBezTo>
                      <a:pt x="74132" y="58322"/>
                      <a:pt x="70677" y="63636"/>
                      <a:pt x="66825" y="68552"/>
                    </a:cubicBezTo>
                    <a:lnTo>
                      <a:pt x="0" y="18466"/>
                    </a:lnTo>
                    <a:cubicBezTo>
                      <a:pt x="4783" y="12355"/>
                      <a:pt x="9167" y="5846"/>
                      <a:pt x="14215" y="0"/>
                    </a:cubicBezTo>
                    <a:lnTo>
                      <a:pt x="78250" y="5367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62B5714-48F7-FF08-E3C6-EC3FCE5AEE4D}"/>
                </a:ext>
              </a:extLst>
            </p:cNvPr>
            <p:cNvSpPr/>
            <p:nvPr/>
          </p:nvSpPr>
          <p:spPr>
            <a:xfrm>
              <a:off x="8651166" y="4217157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3CEE9974-DF7F-2A2B-3E37-2B2D3DED2DDF}"/>
                </a:ext>
              </a:extLst>
            </p:cNvPr>
            <p:cNvSpPr/>
            <p:nvPr/>
          </p:nvSpPr>
          <p:spPr>
            <a:xfrm>
              <a:off x="11369322" y="4863483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31816D9-D93C-45A5-1F3A-FE53789C897B}"/>
                </a:ext>
              </a:extLst>
            </p:cNvPr>
            <p:cNvSpPr/>
            <p:nvPr/>
          </p:nvSpPr>
          <p:spPr>
            <a:xfrm>
              <a:off x="11118630" y="4146347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72" name="TextBox 1671">
            <a:extLst>
              <a:ext uri="{FF2B5EF4-FFF2-40B4-BE49-F238E27FC236}">
                <a16:creationId xmlns:a16="http://schemas.microsoft.com/office/drawing/2014/main" id="{2DCCCE3D-BFD3-FCEC-5625-BD5323D3D2F9}"/>
              </a:ext>
            </a:extLst>
          </p:cNvPr>
          <p:cNvSpPr txBox="1"/>
          <p:nvPr/>
        </p:nvSpPr>
        <p:spPr>
          <a:xfrm flipH="1">
            <a:off x="4488690" y="5668379"/>
            <a:ext cx="3128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DTO</a:t>
            </a:r>
            <a:endParaRPr lang="vi-VN"/>
          </a:p>
        </p:txBody>
      </p:sp>
      <p:sp>
        <p:nvSpPr>
          <p:cNvPr id="1710" name="TextBox 1709">
            <a:extLst>
              <a:ext uri="{FF2B5EF4-FFF2-40B4-BE49-F238E27FC236}">
                <a16:creationId xmlns:a16="http://schemas.microsoft.com/office/drawing/2014/main" id="{7D8CD2F3-A76D-528A-D8B1-398D59AE7F3B}"/>
              </a:ext>
            </a:extLst>
          </p:cNvPr>
          <p:cNvSpPr txBox="1"/>
          <p:nvPr/>
        </p:nvSpPr>
        <p:spPr>
          <a:xfrm>
            <a:off x="8657845" y="5668379"/>
            <a:ext cx="2944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N_TIER ARCH</a:t>
            </a:r>
            <a:endParaRPr lang="vi-VN"/>
          </a:p>
        </p:txBody>
      </p: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9626817-E285-0B1E-5E76-AA142518B535}"/>
              </a:ext>
            </a:extLst>
          </p:cNvPr>
          <p:cNvGrpSpPr/>
          <p:nvPr/>
        </p:nvGrpSpPr>
        <p:grpSpPr>
          <a:xfrm flipV="1">
            <a:off x="4581174" y="5255131"/>
            <a:ext cx="7181257" cy="1156345"/>
            <a:chOff x="4581174" y="5463234"/>
            <a:chExt cx="7181257" cy="1156345"/>
          </a:xfrm>
        </p:grpSpPr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F7BF41ED-E52C-826E-639E-B222767DF9D3}"/>
                </a:ext>
              </a:extLst>
            </p:cNvPr>
            <p:cNvSpPr/>
            <p:nvPr/>
          </p:nvSpPr>
          <p:spPr>
            <a:xfrm flipH="1" flipV="1">
              <a:off x="4648131" y="5524213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519D17D5-6F3F-722C-7D51-9851BC0DFF5F}"/>
                </a:ext>
              </a:extLst>
            </p:cNvPr>
            <p:cNvSpPr/>
            <p:nvPr/>
          </p:nvSpPr>
          <p:spPr>
            <a:xfrm flipH="1" flipV="1">
              <a:off x="4581174" y="5463234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A312C384-393E-1D75-35F9-DE0CDB024799}"/>
                </a:ext>
              </a:extLst>
            </p:cNvPr>
            <p:cNvSpPr/>
            <p:nvPr/>
          </p:nvSpPr>
          <p:spPr>
            <a:xfrm flipH="1" flipV="1">
              <a:off x="4601102" y="6257690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94909708-6AE4-B5AD-37DA-5E87A0D08912}"/>
                </a:ext>
              </a:extLst>
            </p:cNvPr>
            <p:cNvSpPr/>
            <p:nvPr/>
          </p:nvSpPr>
          <p:spPr>
            <a:xfrm flipV="1">
              <a:off x="7710343" y="5503091"/>
              <a:ext cx="947501" cy="947368"/>
            </a:xfrm>
            <a:custGeom>
              <a:avLst/>
              <a:gdLst>
                <a:gd name="connsiteX0" fmla="*/ 473751 w 947501"/>
                <a:gd name="connsiteY0" fmla="*/ 947369 h 947368"/>
                <a:gd name="connsiteX1" fmla="*/ 0 w 947501"/>
                <a:gd name="connsiteY1" fmla="*/ 473751 h 947368"/>
                <a:gd name="connsiteX2" fmla="*/ 473751 w 947501"/>
                <a:gd name="connsiteY2" fmla="*/ 0 h 947368"/>
                <a:gd name="connsiteX3" fmla="*/ 947502 w 947501"/>
                <a:gd name="connsiteY3" fmla="*/ 473751 h 947368"/>
                <a:gd name="connsiteX4" fmla="*/ 473751 w 947501"/>
                <a:gd name="connsiteY4" fmla="*/ 947369 h 947368"/>
                <a:gd name="connsiteX5" fmla="*/ 473751 w 947501"/>
                <a:gd name="connsiteY5" fmla="*/ 26570 h 947368"/>
                <a:gd name="connsiteX6" fmla="*/ 26570 w 947501"/>
                <a:gd name="connsiteY6" fmla="*/ 473751 h 947368"/>
                <a:gd name="connsiteX7" fmla="*/ 473618 w 947501"/>
                <a:gd name="connsiteY7" fmla="*/ 920799 h 947368"/>
                <a:gd name="connsiteX8" fmla="*/ 920666 w 947501"/>
                <a:gd name="connsiteY8" fmla="*/ 473751 h 947368"/>
                <a:gd name="connsiteX9" fmla="*/ 473751 w 947501"/>
                <a:gd name="connsiteY9" fmla="*/ 26570 h 94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501" h="947368">
                  <a:moveTo>
                    <a:pt x="473751" y="947369"/>
                  </a:moveTo>
                  <a:cubicBezTo>
                    <a:pt x="212431" y="947369"/>
                    <a:pt x="0" y="734938"/>
                    <a:pt x="0" y="473751"/>
                  </a:cubicBezTo>
                  <a:cubicBezTo>
                    <a:pt x="0" y="212563"/>
                    <a:pt x="212431" y="0"/>
                    <a:pt x="473751" y="0"/>
                  </a:cubicBezTo>
                  <a:cubicBezTo>
                    <a:pt x="734938" y="0"/>
                    <a:pt x="947502" y="212431"/>
                    <a:pt x="947502" y="473751"/>
                  </a:cubicBezTo>
                  <a:cubicBezTo>
                    <a:pt x="947502" y="735071"/>
                    <a:pt x="734938" y="947369"/>
                    <a:pt x="473751" y="947369"/>
                  </a:cubicBezTo>
                  <a:close/>
                  <a:moveTo>
                    <a:pt x="473751" y="26570"/>
                  </a:moveTo>
                  <a:cubicBezTo>
                    <a:pt x="227177" y="26570"/>
                    <a:pt x="26570" y="227177"/>
                    <a:pt x="26570" y="473751"/>
                  </a:cubicBezTo>
                  <a:cubicBezTo>
                    <a:pt x="26570" y="720325"/>
                    <a:pt x="227177" y="920799"/>
                    <a:pt x="473618" y="920799"/>
                  </a:cubicBezTo>
                  <a:cubicBezTo>
                    <a:pt x="720192" y="920799"/>
                    <a:pt x="920666" y="720192"/>
                    <a:pt x="920666" y="473751"/>
                  </a:cubicBezTo>
                  <a:cubicBezTo>
                    <a:pt x="920799" y="227177"/>
                    <a:pt x="720192" y="26570"/>
                    <a:pt x="473751" y="26570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28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grpSp>
          <p:nvGrpSpPr>
            <p:cNvPr id="1712" name="Graphic 1358">
              <a:extLst>
                <a:ext uri="{FF2B5EF4-FFF2-40B4-BE49-F238E27FC236}">
                  <a16:creationId xmlns:a16="http://schemas.microsoft.com/office/drawing/2014/main" id="{E558E690-8C22-39E3-A9C1-114E48D8694F}"/>
                </a:ext>
              </a:extLst>
            </p:cNvPr>
            <p:cNvGrpSpPr/>
            <p:nvPr/>
          </p:nvGrpSpPr>
          <p:grpSpPr>
            <a:xfrm flipV="1">
              <a:off x="7767203" y="5584226"/>
              <a:ext cx="826074" cy="802085"/>
              <a:chOff x="107714" y="4379615"/>
              <a:chExt cx="826074" cy="802085"/>
            </a:xfrm>
          </p:grpSpPr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6F8539EA-5361-ED1E-87D3-593E81E6A658}"/>
                  </a:ext>
                </a:extLst>
              </p:cNvPr>
              <p:cNvSpPr/>
              <p:nvPr/>
            </p:nvSpPr>
            <p:spPr>
              <a:xfrm>
                <a:off x="732784" y="4789085"/>
                <a:ext cx="201005" cy="324690"/>
              </a:xfrm>
              <a:custGeom>
                <a:avLst/>
                <a:gdLst>
                  <a:gd name="connsiteX0" fmla="*/ 0 w 201005"/>
                  <a:gd name="connsiteY0" fmla="*/ 271816 h 324690"/>
                  <a:gd name="connsiteX1" fmla="*/ 29759 w 201005"/>
                  <a:gd name="connsiteY1" fmla="*/ 246308 h 324690"/>
                  <a:gd name="connsiteX2" fmla="*/ 43310 w 201005"/>
                  <a:gd name="connsiteY2" fmla="*/ 232093 h 324690"/>
                  <a:gd name="connsiteX3" fmla="*/ 56462 w 201005"/>
                  <a:gd name="connsiteY3" fmla="*/ 217479 h 324690"/>
                  <a:gd name="connsiteX4" fmla="*/ 68153 w 201005"/>
                  <a:gd name="connsiteY4" fmla="*/ 201670 h 324690"/>
                  <a:gd name="connsiteX5" fmla="*/ 79313 w 201005"/>
                  <a:gd name="connsiteY5" fmla="*/ 185595 h 324690"/>
                  <a:gd name="connsiteX6" fmla="*/ 98576 w 201005"/>
                  <a:gd name="connsiteY6" fmla="*/ 151451 h 324690"/>
                  <a:gd name="connsiteX7" fmla="*/ 134181 w 201005"/>
                  <a:gd name="connsiteY7" fmla="*/ 0 h 324690"/>
                  <a:gd name="connsiteX8" fmla="*/ 201005 w 201005"/>
                  <a:gd name="connsiteY8" fmla="*/ 0 h 324690"/>
                  <a:gd name="connsiteX9" fmla="*/ 40387 w 201005"/>
                  <a:gd name="connsiteY9" fmla="*/ 324691 h 324690"/>
                  <a:gd name="connsiteX10" fmla="*/ 0 w 201005"/>
                  <a:gd name="connsiteY10" fmla="*/ 271816 h 324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005" h="324690">
                    <a:moveTo>
                      <a:pt x="0" y="271816"/>
                    </a:moveTo>
                    <a:cubicBezTo>
                      <a:pt x="10894" y="264509"/>
                      <a:pt x="19928" y="254943"/>
                      <a:pt x="29759" y="246308"/>
                    </a:cubicBezTo>
                    <a:cubicBezTo>
                      <a:pt x="34807" y="242190"/>
                      <a:pt x="38793" y="236875"/>
                      <a:pt x="43310" y="232093"/>
                    </a:cubicBezTo>
                    <a:lnTo>
                      <a:pt x="56462" y="217479"/>
                    </a:lnTo>
                    <a:lnTo>
                      <a:pt x="68153" y="201670"/>
                    </a:lnTo>
                    <a:cubicBezTo>
                      <a:pt x="72006" y="196356"/>
                      <a:pt x="76257" y="191307"/>
                      <a:pt x="79313" y="185595"/>
                    </a:cubicBezTo>
                    <a:cubicBezTo>
                      <a:pt x="85955" y="174302"/>
                      <a:pt x="93395" y="163541"/>
                      <a:pt x="98576" y="151451"/>
                    </a:cubicBezTo>
                    <a:cubicBezTo>
                      <a:pt x="121693" y="104555"/>
                      <a:pt x="134048" y="52477"/>
                      <a:pt x="134181" y="0"/>
                    </a:cubicBezTo>
                    <a:lnTo>
                      <a:pt x="201005" y="0"/>
                    </a:lnTo>
                    <a:cubicBezTo>
                      <a:pt x="201005" y="125014"/>
                      <a:pt x="140956" y="249629"/>
                      <a:pt x="40387" y="324691"/>
                    </a:cubicBezTo>
                    <a:lnTo>
                      <a:pt x="0" y="271816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7F0FD560-DFD1-6ECE-1818-579C9BFDE4C1}"/>
                  </a:ext>
                </a:extLst>
              </p:cNvPr>
              <p:cNvSpPr/>
              <p:nvPr/>
            </p:nvSpPr>
            <p:spPr>
              <a:xfrm>
                <a:off x="241762" y="5038316"/>
                <a:ext cx="502579" cy="143384"/>
              </a:xfrm>
              <a:custGeom>
                <a:avLst/>
                <a:gdLst>
                  <a:gd name="connsiteX0" fmla="*/ 24046 w 502579"/>
                  <a:gd name="connsiteY0" fmla="*/ 0 h 143384"/>
                  <a:gd name="connsiteX1" fmla="*/ 244979 w 502579"/>
                  <a:gd name="connsiteY1" fmla="*/ 108275 h 143384"/>
                  <a:gd name="connsiteX2" fmla="*/ 369595 w 502579"/>
                  <a:gd name="connsiteY2" fmla="*/ 99241 h 143384"/>
                  <a:gd name="connsiteX3" fmla="*/ 483848 w 502579"/>
                  <a:gd name="connsiteY3" fmla="*/ 48757 h 143384"/>
                  <a:gd name="connsiteX4" fmla="*/ 502580 w 502579"/>
                  <a:gd name="connsiteY4" fmla="*/ 76390 h 143384"/>
                  <a:gd name="connsiteX5" fmla="*/ 377699 w 502579"/>
                  <a:gd name="connsiteY5" fmla="*/ 131656 h 143384"/>
                  <a:gd name="connsiteX6" fmla="*/ 241525 w 502579"/>
                  <a:gd name="connsiteY6" fmla="*/ 141488 h 143384"/>
                  <a:gd name="connsiteX7" fmla="*/ 0 w 502579"/>
                  <a:gd name="connsiteY7" fmla="*/ 23116 h 143384"/>
                  <a:gd name="connsiteX8" fmla="*/ 24046 w 502579"/>
                  <a:gd name="connsiteY8" fmla="*/ 0 h 1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579" h="143384">
                    <a:moveTo>
                      <a:pt x="24046" y="0"/>
                    </a:moveTo>
                    <a:cubicBezTo>
                      <a:pt x="82236" y="60315"/>
                      <a:pt x="161681" y="99373"/>
                      <a:pt x="244979" y="108275"/>
                    </a:cubicBezTo>
                    <a:cubicBezTo>
                      <a:pt x="286695" y="112260"/>
                      <a:pt x="329075" y="109204"/>
                      <a:pt x="369595" y="99241"/>
                    </a:cubicBezTo>
                    <a:cubicBezTo>
                      <a:pt x="410248" y="89277"/>
                      <a:pt x="449040" y="72139"/>
                      <a:pt x="483848" y="48757"/>
                    </a:cubicBezTo>
                    <a:lnTo>
                      <a:pt x="502580" y="76390"/>
                    </a:lnTo>
                    <a:cubicBezTo>
                      <a:pt x="464584" y="101898"/>
                      <a:pt x="422071" y="120630"/>
                      <a:pt x="377699" y="131656"/>
                    </a:cubicBezTo>
                    <a:cubicBezTo>
                      <a:pt x="333326" y="142683"/>
                      <a:pt x="287094" y="145872"/>
                      <a:pt x="241525" y="141488"/>
                    </a:cubicBezTo>
                    <a:cubicBezTo>
                      <a:pt x="150389" y="131789"/>
                      <a:pt x="63503" y="89144"/>
                      <a:pt x="0" y="23116"/>
                    </a:cubicBezTo>
                    <a:lnTo>
                      <a:pt x="240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0C15EF2A-5A49-4332-771A-47F5AB478B4E}"/>
                  </a:ext>
                </a:extLst>
              </p:cNvPr>
              <p:cNvSpPr/>
              <p:nvPr/>
            </p:nvSpPr>
            <p:spPr>
              <a:xfrm>
                <a:off x="229805" y="4379615"/>
                <a:ext cx="340633" cy="171930"/>
              </a:xfrm>
              <a:custGeom>
                <a:avLst/>
                <a:gdLst>
                  <a:gd name="connsiteX0" fmla="*/ 333193 w 340633"/>
                  <a:gd name="connsiteY0" fmla="*/ 69103 h 171930"/>
                  <a:gd name="connsiteX1" fmla="*/ 48092 w 340633"/>
                  <a:gd name="connsiteY1" fmla="*/ 171931 h 171930"/>
                  <a:gd name="connsiteX2" fmla="*/ 0 w 340633"/>
                  <a:gd name="connsiteY2" fmla="*/ 125565 h 171930"/>
                  <a:gd name="connsiteX3" fmla="*/ 340633 w 340633"/>
                  <a:gd name="connsiteY3" fmla="*/ 2677 h 171930"/>
                  <a:gd name="connsiteX4" fmla="*/ 333193 w 340633"/>
                  <a:gd name="connsiteY4" fmla="*/ 69103 h 1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33" h="171930">
                    <a:moveTo>
                      <a:pt x="333193" y="69103"/>
                    </a:moveTo>
                    <a:cubicBezTo>
                      <a:pt x="228771" y="56881"/>
                      <a:pt x="120497" y="95939"/>
                      <a:pt x="48092" y="171931"/>
                    </a:cubicBezTo>
                    <a:lnTo>
                      <a:pt x="0" y="125565"/>
                    </a:lnTo>
                    <a:cubicBezTo>
                      <a:pt x="86221" y="34827"/>
                      <a:pt x="216416" y="-12070"/>
                      <a:pt x="340633" y="2677"/>
                    </a:cubicBezTo>
                    <a:lnTo>
                      <a:pt x="333193" y="69103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DA5433FD-8F23-9590-A39E-6E6DB70DF35A}"/>
                  </a:ext>
                </a:extLst>
              </p:cNvPr>
              <p:cNvSpPr/>
              <p:nvPr/>
            </p:nvSpPr>
            <p:spPr>
              <a:xfrm>
                <a:off x="586381" y="4402353"/>
                <a:ext cx="331067" cy="386865"/>
              </a:xfrm>
              <a:custGeom>
                <a:avLst/>
                <a:gdLst>
                  <a:gd name="connsiteX0" fmla="*/ 297589 w 331067"/>
                  <a:gd name="connsiteY0" fmla="*/ 386866 h 386865"/>
                  <a:gd name="connsiteX1" fmla="*/ 275535 w 331067"/>
                  <a:gd name="connsiteY1" fmla="*/ 263844 h 386865"/>
                  <a:gd name="connsiteX2" fmla="*/ 213228 w 331067"/>
                  <a:gd name="connsiteY2" fmla="*/ 155570 h 386865"/>
                  <a:gd name="connsiteX3" fmla="*/ 0 w 331067"/>
                  <a:gd name="connsiteY3" fmla="*/ 32947 h 386865"/>
                  <a:gd name="connsiteX4" fmla="*/ 5713 w 331067"/>
                  <a:gd name="connsiteY4" fmla="*/ 0 h 386865"/>
                  <a:gd name="connsiteX5" fmla="*/ 238868 w 331067"/>
                  <a:gd name="connsiteY5" fmla="*/ 133915 h 386865"/>
                  <a:gd name="connsiteX6" fmla="*/ 307021 w 331067"/>
                  <a:gd name="connsiteY6" fmla="*/ 252153 h 386865"/>
                  <a:gd name="connsiteX7" fmla="*/ 331068 w 331067"/>
                  <a:gd name="connsiteY7" fmla="*/ 386600 h 386865"/>
                  <a:gd name="connsiteX8" fmla="*/ 297589 w 331067"/>
                  <a:gd name="connsiteY8" fmla="*/ 386600 h 38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067" h="386865">
                    <a:moveTo>
                      <a:pt x="297589" y="386866"/>
                    </a:moveTo>
                    <a:cubicBezTo>
                      <a:pt x="297190" y="344884"/>
                      <a:pt x="289883" y="303169"/>
                      <a:pt x="275535" y="263844"/>
                    </a:cubicBezTo>
                    <a:cubicBezTo>
                      <a:pt x="261187" y="224520"/>
                      <a:pt x="240064" y="187720"/>
                      <a:pt x="213228" y="155570"/>
                    </a:cubicBezTo>
                    <a:cubicBezTo>
                      <a:pt x="159556" y="91137"/>
                      <a:pt x="82368" y="47295"/>
                      <a:pt x="0" y="32947"/>
                    </a:cubicBezTo>
                    <a:lnTo>
                      <a:pt x="5713" y="0"/>
                    </a:lnTo>
                    <a:cubicBezTo>
                      <a:pt x="95786" y="15677"/>
                      <a:pt x="180148" y="63503"/>
                      <a:pt x="238868" y="133915"/>
                    </a:cubicBezTo>
                    <a:cubicBezTo>
                      <a:pt x="268229" y="168988"/>
                      <a:pt x="291345" y="209242"/>
                      <a:pt x="307021" y="252153"/>
                    </a:cubicBezTo>
                    <a:cubicBezTo>
                      <a:pt x="322698" y="295065"/>
                      <a:pt x="330669" y="340766"/>
                      <a:pt x="331068" y="386600"/>
                    </a:cubicBezTo>
                    <a:lnTo>
                      <a:pt x="297589" y="38660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271E5875-F877-F597-C53A-377D7A236570}"/>
                  </a:ext>
                </a:extLst>
              </p:cNvPr>
              <p:cNvSpPr/>
              <p:nvPr/>
            </p:nvSpPr>
            <p:spPr>
              <a:xfrm>
                <a:off x="186230" y="4984777"/>
                <a:ext cx="78781" cy="67754"/>
              </a:xfrm>
              <a:custGeom>
                <a:avLst/>
                <a:gdLst>
                  <a:gd name="connsiteX0" fmla="*/ 67622 w 78781"/>
                  <a:gd name="connsiteY0" fmla="*/ 0 h 67754"/>
                  <a:gd name="connsiteX1" fmla="*/ 78781 w 78781"/>
                  <a:gd name="connsiteY1" fmla="*/ 15012 h 67754"/>
                  <a:gd name="connsiteX2" fmla="*/ 13949 w 78781"/>
                  <a:gd name="connsiteY2" fmla="*/ 67755 h 67754"/>
                  <a:gd name="connsiteX3" fmla="*/ 0 w 78781"/>
                  <a:gd name="connsiteY3" fmla="*/ 49022 h 6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781" h="67754">
                    <a:moveTo>
                      <a:pt x="67622" y="0"/>
                    </a:moveTo>
                    <a:lnTo>
                      <a:pt x="78781" y="15012"/>
                    </a:lnTo>
                    <a:lnTo>
                      <a:pt x="13949" y="67755"/>
                    </a:lnTo>
                    <a:lnTo>
                      <a:pt x="0" y="4902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65C3AAA4-8AEC-DE2C-9361-F5D57E7CDD61}"/>
                  </a:ext>
                </a:extLst>
              </p:cNvPr>
              <p:cNvSpPr/>
              <p:nvPr/>
            </p:nvSpPr>
            <p:spPr>
              <a:xfrm>
                <a:off x="144913" y="4928314"/>
                <a:ext cx="83962" cy="55930"/>
              </a:xfrm>
              <a:custGeom>
                <a:avLst/>
                <a:gdLst>
                  <a:gd name="connsiteX0" fmla="*/ 75991 w 83962"/>
                  <a:gd name="connsiteY0" fmla="*/ 0 h 55930"/>
                  <a:gd name="connsiteX1" fmla="*/ 83963 w 83962"/>
                  <a:gd name="connsiteY1" fmla="*/ 16872 h 55930"/>
                  <a:gd name="connsiteX2" fmla="*/ 10230 w 83962"/>
                  <a:gd name="connsiteY2" fmla="*/ 55931 h 55930"/>
                  <a:gd name="connsiteX3" fmla="*/ 0 w 83962"/>
                  <a:gd name="connsiteY3" fmla="*/ 34940 h 5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962" h="55930">
                    <a:moveTo>
                      <a:pt x="75991" y="0"/>
                    </a:moveTo>
                    <a:lnTo>
                      <a:pt x="83963" y="16872"/>
                    </a:lnTo>
                    <a:lnTo>
                      <a:pt x="10230" y="55931"/>
                    </a:lnTo>
                    <a:lnTo>
                      <a:pt x="0" y="3494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7B4B769C-46EF-E008-CBE1-2E5A2C77D145}"/>
                  </a:ext>
                </a:extLst>
              </p:cNvPr>
              <p:cNvSpPr/>
              <p:nvPr/>
            </p:nvSpPr>
            <p:spPr>
              <a:xfrm>
                <a:off x="120069" y="4871852"/>
                <a:ext cx="85689" cy="43176"/>
              </a:xfrm>
              <a:custGeom>
                <a:avLst/>
                <a:gdLst>
                  <a:gd name="connsiteX0" fmla="*/ 80907 w 85689"/>
                  <a:gd name="connsiteY0" fmla="*/ 0 h 43176"/>
                  <a:gd name="connsiteX1" fmla="*/ 85690 w 85689"/>
                  <a:gd name="connsiteY1" fmla="*/ 18068 h 43176"/>
                  <a:gd name="connsiteX2" fmla="*/ 5978 w 85689"/>
                  <a:gd name="connsiteY2" fmla="*/ 43177 h 43176"/>
                  <a:gd name="connsiteX3" fmla="*/ 0 w 85689"/>
                  <a:gd name="connsiteY3" fmla="*/ 20592 h 43176"/>
                  <a:gd name="connsiteX4" fmla="*/ 80907 w 85689"/>
                  <a:gd name="connsiteY4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9" h="43176">
                    <a:moveTo>
                      <a:pt x="80907" y="0"/>
                    </a:moveTo>
                    <a:cubicBezTo>
                      <a:pt x="82501" y="5978"/>
                      <a:pt x="83830" y="12090"/>
                      <a:pt x="85690" y="18068"/>
                    </a:cubicBezTo>
                    <a:lnTo>
                      <a:pt x="5978" y="43177"/>
                    </a:lnTo>
                    <a:cubicBezTo>
                      <a:pt x="3720" y="35737"/>
                      <a:pt x="1993" y="28165"/>
                      <a:pt x="0" y="20592"/>
                    </a:cubicBezTo>
                    <a:lnTo>
                      <a:pt x="809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2836955B-1A0A-8D27-4792-7C5F6C0EC4B8}"/>
                  </a:ext>
                </a:extLst>
              </p:cNvPr>
              <p:cNvSpPr/>
              <p:nvPr/>
            </p:nvSpPr>
            <p:spPr>
              <a:xfrm>
                <a:off x="107714" y="4807153"/>
                <a:ext cx="84626" cy="27766"/>
              </a:xfrm>
              <a:custGeom>
                <a:avLst/>
                <a:gdLst>
                  <a:gd name="connsiteX0" fmla="*/ 83431 w 84626"/>
                  <a:gd name="connsiteY0" fmla="*/ 0 h 27766"/>
                  <a:gd name="connsiteX1" fmla="*/ 84627 w 84626"/>
                  <a:gd name="connsiteY1" fmla="*/ 18599 h 27766"/>
                  <a:gd name="connsiteX2" fmla="*/ 1594 w 84626"/>
                  <a:gd name="connsiteY2" fmla="*/ 27766 h 27766"/>
                  <a:gd name="connsiteX3" fmla="*/ 0 w 84626"/>
                  <a:gd name="connsiteY3" fmla="*/ 4517 h 27766"/>
                  <a:gd name="connsiteX4" fmla="*/ 83431 w 84626"/>
                  <a:gd name="connsiteY4" fmla="*/ 0 h 27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26" h="27766">
                    <a:moveTo>
                      <a:pt x="83431" y="0"/>
                    </a:moveTo>
                    <a:cubicBezTo>
                      <a:pt x="83830" y="6244"/>
                      <a:pt x="83697" y="12488"/>
                      <a:pt x="84627" y="18599"/>
                    </a:cubicBezTo>
                    <a:lnTo>
                      <a:pt x="1594" y="27766"/>
                    </a:lnTo>
                    <a:cubicBezTo>
                      <a:pt x="531" y="20061"/>
                      <a:pt x="531" y="12222"/>
                      <a:pt x="0" y="4517"/>
                    </a:cubicBezTo>
                    <a:lnTo>
                      <a:pt x="834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1B91C471-352D-C697-9644-B7EBB7D3C25C}"/>
                  </a:ext>
                </a:extLst>
              </p:cNvPr>
              <p:cNvSpPr/>
              <p:nvPr/>
            </p:nvSpPr>
            <p:spPr>
              <a:xfrm>
                <a:off x="108113" y="4736874"/>
                <a:ext cx="85025" cy="28961"/>
              </a:xfrm>
              <a:custGeom>
                <a:avLst/>
                <a:gdLst>
                  <a:gd name="connsiteX0" fmla="*/ 85025 w 85025"/>
                  <a:gd name="connsiteY0" fmla="*/ 10362 h 28961"/>
                  <a:gd name="connsiteX1" fmla="*/ 83697 w 85025"/>
                  <a:gd name="connsiteY1" fmla="*/ 19662 h 28961"/>
                  <a:gd name="connsiteX2" fmla="*/ 83298 w 85025"/>
                  <a:gd name="connsiteY2" fmla="*/ 28962 h 28961"/>
                  <a:gd name="connsiteX3" fmla="*/ 0 w 85025"/>
                  <a:gd name="connsiteY3" fmla="*/ 23249 h 28961"/>
                  <a:gd name="connsiteX4" fmla="*/ 664 w 85025"/>
                  <a:gd name="connsiteY4" fmla="*/ 11558 h 28961"/>
                  <a:gd name="connsiteX5" fmla="*/ 2258 w 85025"/>
                  <a:gd name="connsiteY5" fmla="*/ 0 h 28961"/>
                  <a:gd name="connsiteX6" fmla="*/ 85025 w 85025"/>
                  <a:gd name="connsiteY6" fmla="*/ 10362 h 2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25" h="28961">
                    <a:moveTo>
                      <a:pt x="85025" y="10362"/>
                    </a:moveTo>
                    <a:cubicBezTo>
                      <a:pt x="84627" y="13418"/>
                      <a:pt x="83830" y="16474"/>
                      <a:pt x="83697" y="19662"/>
                    </a:cubicBezTo>
                    <a:lnTo>
                      <a:pt x="83298" y="28962"/>
                    </a:lnTo>
                    <a:lnTo>
                      <a:pt x="0" y="23249"/>
                    </a:lnTo>
                    <a:lnTo>
                      <a:pt x="664" y="11558"/>
                    </a:lnTo>
                    <a:cubicBezTo>
                      <a:pt x="930" y="7705"/>
                      <a:pt x="1727" y="3853"/>
                      <a:pt x="2258" y="0"/>
                    </a:cubicBezTo>
                    <a:lnTo>
                      <a:pt x="85025" y="1036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EDEDF705-0C68-F5D9-7FFF-596C7BBD8615}"/>
                  </a:ext>
                </a:extLst>
              </p:cNvPr>
              <p:cNvSpPr/>
              <p:nvPr/>
            </p:nvSpPr>
            <p:spPr>
              <a:xfrm>
                <a:off x="121531" y="4657030"/>
                <a:ext cx="85955" cy="44372"/>
              </a:xfrm>
              <a:custGeom>
                <a:avLst/>
                <a:gdLst>
                  <a:gd name="connsiteX0" fmla="*/ 85955 w 85955"/>
                  <a:gd name="connsiteY0" fmla="*/ 26438 h 44372"/>
                  <a:gd name="connsiteX1" fmla="*/ 80641 w 85955"/>
                  <a:gd name="connsiteY1" fmla="*/ 44373 h 44372"/>
                  <a:gd name="connsiteX2" fmla="*/ 0 w 85955"/>
                  <a:gd name="connsiteY2" fmla="*/ 22452 h 44372"/>
                  <a:gd name="connsiteX3" fmla="*/ 6643 w 85955"/>
                  <a:gd name="connsiteY3" fmla="*/ 0 h 44372"/>
                  <a:gd name="connsiteX4" fmla="*/ 85955 w 85955"/>
                  <a:gd name="connsiteY4" fmla="*/ 26438 h 4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5" h="44372">
                    <a:moveTo>
                      <a:pt x="85955" y="26438"/>
                    </a:moveTo>
                    <a:cubicBezTo>
                      <a:pt x="83564" y="32150"/>
                      <a:pt x="82236" y="38261"/>
                      <a:pt x="80641" y="44373"/>
                    </a:cubicBezTo>
                    <a:lnTo>
                      <a:pt x="0" y="22452"/>
                    </a:lnTo>
                    <a:cubicBezTo>
                      <a:pt x="1993" y="14879"/>
                      <a:pt x="3720" y="7307"/>
                      <a:pt x="6643" y="0"/>
                    </a:cubicBezTo>
                    <a:lnTo>
                      <a:pt x="85955" y="26438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34F08AB0-3BDB-189E-1624-723D2F731BC4}"/>
                  </a:ext>
                </a:extLst>
              </p:cNvPr>
              <p:cNvSpPr/>
              <p:nvPr/>
            </p:nvSpPr>
            <p:spPr>
              <a:xfrm>
                <a:off x="147836" y="4588213"/>
                <a:ext cx="83564" cy="56993"/>
              </a:xfrm>
              <a:custGeom>
                <a:avLst/>
                <a:gdLst>
                  <a:gd name="connsiteX0" fmla="*/ 83564 w 83564"/>
                  <a:gd name="connsiteY0" fmla="*/ 40254 h 56993"/>
                  <a:gd name="connsiteX1" fmla="*/ 75327 w 83564"/>
                  <a:gd name="connsiteY1" fmla="*/ 56994 h 56993"/>
                  <a:gd name="connsiteX2" fmla="*/ 0 w 83564"/>
                  <a:gd name="connsiteY2" fmla="*/ 20991 h 56993"/>
                  <a:gd name="connsiteX3" fmla="*/ 10362 w 83564"/>
                  <a:gd name="connsiteY3" fmla="*/ 0 h 56993"/>
                  <a:gd name="connsiteX4" fmla="*/ 83564 w 83564"/>
                  <a:gd name="connsiteY4" fmla="*/ 40254 h 5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64" h="56993">
                    <a:moveTo>
                      <a:pt x="83564" y="40254"/>
                    </a:moveTo>
                    <a:cubicBezTo>
                      <a:pt x="80641" y="45701"/>
                      <a:pt x="78117" y="51414"/>
                      <a:pt x="75327" y="56994"/>
                    </a:cubicBezTo>
                    <a:lnTo>
                      <a:pt x="0" y="20991"/>
                    </a:lnTo>
                    <a:cubicBezTo>
                      <a:pt x="3454" y="13949"/>
                      <a:pt x="6643" y="6908"/>
                      <a:pt x="10362" y="0"/>
                    </a:cubicBezTo>
                    <a:lnTo>
                      <a:pt x="83564" y="40254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7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71061095-C3C6-8997-CD55-BB1F4B185AE9}"/>
                  </a:ext>
                </a:extLst>
              </p:cNvPr>
              <p:cNvSpPr/>
              <p:nvPr/>
            </p:nvSpPr>
            <p:spPr>
              <a:xfrm>
                <a:off x="190083" y="4520724"/>
                <a:ext cx="78249" cy="68551"/>
              </a:xfrm>
              <a:custGeom>
                <a:avLst/>
                <a:gdLst>
                  <a:gd name="connsiteX0" fmla="*/ 78250 w 78249"/>
                  <a:gd name="connsiteY0" fmla="*/ 53672 h 68551"/>
                  <a:gd name="connsiteX1" fmla="*/ 66825 w 78249"/>
                  <a:gd name="connsiteY1" fmla="*/ 68552 h 68551"/>
                  <a:gd name="connsiteX2" fmla="*/ 0 w 78249"/>
                  <a:gd name="connsiteY2" fmla="*/ 18466 h 68551"/>
                  <a:gd name="connsiteX3" fmla="*/ 14215 w 78249"/>
                  <a:gd name="connsiteY3" fmla="*/ 0 h 68551"/>
                  <a:gd name="connsiteX4" fmla="*/ 78250 w 78249"/>
                  <a:gd name="connsiteY4" fmla="*/ 53672 h 6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49" h="68551">
                    <a:moveTo>
                      <a:pt x="78250" y="53672"/>
                    </a:moveTo>
                    <a:cubicBezTo>
                      <a:pt x="74132" y="58322"/>
                      <a:pt x="70677" y="63636"/>
                      <a:pt x="66825" y="68552"/>
                    </a:cubicBezTo>
                    <a:lnTo>
                      <a:pt x="0" y="18466"/>
                    </a:lnTo>
                    <a:cubicBezTo>
                      <a:pt x="4783" y="12355"/>
                      <a:pt x="9167" y="5846"/>
                      <a:pt x="14215" y="0"/>
                    </a:cubicBezTo>
                    <a:lnTo>
                      <a:pt x="78250" y="5367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4D3B7B47-7BC4-B9EB-C154-77937598AB9C}"/>
                </a:ext>
              </a:extLst>
            </p:cNvPr>
            <p:cNvSpPr/>
            <p:nvPr/>
          </p:nvSpPr>
          <p:spPr>
            <a:xfrm flipV="1">
              <a:off x="8651166" y="5524213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E1F0E92-50F4-2CB2-099C-E5EC3F6BE661}"/>
                </a:ext>
              </a:extLst>
            </p:cNvPr>
            <p:cNvSpPr/>
            <p:nvPr/>
          </p:nvSpPr>
          <p:spPr>
            <a:xfrm flipV="1">
              <a:off x="11369322" y="5463234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B648C5C8-0E9E-3A91-2B31-9351A1C99C6C}"/>
                </a:ext>
              </a:extLst>
            </p:cNvPr>
            <p:cNvSpPr/>
            <p:nvPr/>
          </p:nvSpPr>
          <p:spPr>
            <a:xfrm flipV="1">
              <a:off x="11118630" y="6257690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2" name="文本框 6">
            <a:extLst>
              <a:ext uri="{FF2B5EF4-FFF2-40B4-BE49-F238E27FC236}">
                <a16:creationId xmlns:a16="http://schemas.microsoft.com/office/drawing/2014/main" id="{156E148A-27D9-C714-9862-894AB39313F9}"/>
              </a:ext>
            </a:extLst>
          </p:cNvPr>
          <p:cNvSpPr txBox="1"/>
          <p:nvPr/>
        </p:nvSpPr>
        <p:spPr bwMode="auto">
          <a:xfrm>
            <a:off x="242753" y="1440643"/>
            <a:ext cx="4034096" cy="57368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3000" b="1">
                <a:ln w="12700">
                  <a:solidFill>
                    <a:prstClr val="white"/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E676217C-8E80-68BA-89CD-2A4E32EB4416}"/>
              </a:ext>
            </a:extLst>
          </p:cNvPr>
          <p:cNvSpPr txBox="1"/>
          <p:nvPr/>
        </p:nvSpPr>
        <p:spPr bwMode="auto">
          <a:xfrm>
            <a:off x="242753" y="926953"/>
            <a:ext cx="4034096" cy="54162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800" b="1">
                <a:ln w="0">
                  <a:solidFill>
                    <a:prstClr val="white">
                      <a:alpha val="77000"/>
                    </a:prstClr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48EE8461-8067-F40F-82EC-247DDAAA37A5}"/>
              </a:ext>
            </a:extLst>
          </p:cNvPr>
          <p:cNvSpPr txBox="1"/>
          <p:nvPr/>
        </p:nvSpPr>
        <p:spPr bwMode="auto">
          <a:xfrm>
            <a:off x="242753" y="413263"/>
            <a:ext cx="4034096" cy="5094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600" b="1">
                <a:ln w="0">
                  <a:solidFill>
                    <a:prstClr val="white">
                      <a:alpha val="50000"/>
                    </a:prstClr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EAE553AF-EEA8-6A87-835E-D07D095F4FF7}"/>
              </a:ext>
            </a:extLst>
          </p:cNvPr>
          <p:cNvSpPr txBox="1"/>
          <p:nvPr/>
        </p:nvSpPr>
        <p:spPr bwMode="auto">
          <a:xfrm>
            <a:off x="242753" y="3495405"/>
            <a:ext cx="4034096" cy="5094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600" b="1">
                <a:ln w="0">
                  <a:solidFill>
                    <a:prstClr val="white">
                      <a:alpha val="50000"/>
                    </a:prstClr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619ADF51-D478-CCE8-7F00-A268D121A7ED}"/>
              </a:ext>
            </a:extLst>
          </p:cNvPr>
          <p:cNvSpPr txBox="1"/>
          <p:nvPr/>
        </p:nvSpPr>
        <p:spPr bwMode="auto">
          <a:xfrm>
            <a:off x="242753" y="2981713"/>
            <a:ext cx="4034096" cy="54162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2800" b="1">
                <a:ln w="0">
                  <a:solidFill>
                    <a:prstClr val="white">
                      <a:alpha val="77000"/>
                    </a:prstClr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ED7F6DA5-886D-F247-26EF-AB799D5BF1F1}"/>
              </a:ext>
            </a:extLst>
          </p:cNvPr>
          <p:cNvSpPr txBox="1"/>
          <p:nvPr/>
        </p:nvSpPr>
        <p:spPr bwMode="auto">
          <a:xfrm>
            <a:off x="242753" y="2468023"/>
            <a:ext cx="4034096" cy="57368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3000" b="1">
                <a:ln w="12700">
                  <a:solidFill>
                    <a:prstClr val="white"/>
                  </a:solidFill>
                </a:ln>
                <a:noFill/>
                <a:latin typeface="#9Slide03 Nokia" panose="02040603050506020204" pitchFamily="18" charset="0"/>
                <a:ea typeface="印品黑体" panose="00000500000000000000" pitchFamily="2" charset="-122"/>
              </a:rPr>
              <a:t>BACKEND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4CF146-B791-2BFD-93F2-D58D043CF2DD}"/>
              </a:ext>
            </a:extLst>
          </p:cNvPr>
          <p:cNvSpPr/>
          <p:nvPr/>
        </p:nvSpPr>
        <p:spPr>
          <a:xfrm>
            <a:off x="508820" y="4683260"/>
            <a:ext cx="3501963" cy="1517535"/>
          </a:xfrm>
          <a:custGeom>
            <a:avLst/>
            <a:gdLst>
              <a:gd name="connsiteX0" fmla="*/ 0 w 3059337"/>
              <a:gd name="connsiteY0" fmla="*/ 0 h 2234704"/>
              <a:gd name="connsiteX1" fmla="*/ 3059337 w 3059337"/>
              <a:gd name="connsiteY1" fmla="*/ 0 h 2234704"/>
              <a:gd name="connsiteX2" fmla="*/ 3059337 w 3059337"/>
              <a:gd name="connsiteY2" fmla="*/ 2234705 h 2234704"/>
              <a:gd name="connsiteX3" fmla="*/ 0 w 3059337"/>
              <a:gd name="connsiteY3" fmla="*/ 2234705 h 22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9337" h="2234704">
                <a:moveTo>
                  <a:pt x="0" y="0"/>
                </a:moveTo>
                <a:lnTo>
                  <a:pt x="3059337" y="0"/>
                </a:lnTo>
                <a:lnTo>
                  <a:pt x="3059337" y="2234705"/>
                </a:lnTo>
                <a:lnTo>
                  <a:pt x="0" y="2234705"/>
                </a:lnTo>
                <a:close/>
              </a:path>
            </a:pathLst>
          </a:custGeom>
          <a:solidFill>
            <a:srgbClr val="0068E8">
              <a:alpha val="20000"/>
            </a:srgbClr>
          </a:solidFill>
          <a:ln w="167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38155F-C715-A4C9-3E4C-55EFB8D16534}"/>
              </a:ext>
            </a:extLst>
          </p:cNvPr>
          <p:cNvSpPr/>
          <p:nvPr/>
        </p:nvSpPr>
        <p:spPr>
          <a:xfrm>
            <a:off x="504033" y="4678495"/>
            <a:ext cx="3511537" cy="1527065"/>
          </a:xfrm>
          <a:custGeom>
            <a:avLst/>
            <a:gdLst>
              <a:gd name="connsiteX0" fmla="*/ 3067701 w 3067700"/>
              <a:gd name="connsiteY0" fmla="*/ 2243068 h 2243067"/>
              <a:gd name="connsiteX1" fmla="*/ 0 w 3067700"/>
              <a:gd name="connsiteY1" fmla="*/ 2243068 h 2243067"/>
              <a:gd name="connsiteX2" fmla="*/ 0 w 3067700"/>
              <a:gd name="connsiteY2" fmla="*/ 0 h 2243067"/>
              <a:gd name="connsiteX3" fmla="*/ 3067701 w 3067700"/>
              <a:gd name="connsiteY3" fmla="*/ 0 h 2243067"/>
              <a:gd name="connsiteX4" fmla="*/ 3067701 w 3067700"/>
              <a:gd name="connsiteY4" fmla="*/ 2243068 h 2243067"/>
              <a:gd name="connsiteX5" fmla="*/ 8363 w 3067700"/>
              <a:gd name="connsiteY5" fmla="*/ 2234704 h 2243067"/>
              <a:gd name="connsiteX6" fmla="*/ 3059337 w 3067700"/>
              <a:gd name="connsiteY6" fmla="*/ 2234704 h 2243067"/>
              <a:gd name="connsiteX7" fmla="*/ 3059337 w 3067700"/>
              <a:gd name="connsiteY7" fmla="*/ 8363 h 2243067"/>
              <a:gd name="connsiteX8" fmla="*/ 8363 w 3067700"/>
              <a:gd name="connsiteY8" fmla="*/ 8363 h 2243067"/>
              <a:gd name="connsiteX9" fmla="*/ 8363 w 3067700"/>
              <a:gd name="connsiteY9" fmla="*/ 2234704 h 224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7700" h="2243067">
                <a:moveTo>
                  <a:pt x="3067701" y="2243068"/>
                </a:moveTo>
                <a:lnTo>
                  <a:pt x="0" y="2243068"/>
                </a:lnTo>
                <a:lnTo>
                  <a:pt x="0" y="0"/>
                </a:lnTo>
                <a:lnTo>
                  <a:pt x="3067701" y="0"/>
                </a:lnTo>
                <a:lnTo>
                  <a:pt x="3067701" y="2243068"/>
                </a:lnTo>
                <a:close/>
                <a:moveTo>
                  <a:pt x="8363" y="2234704"/>
                </a:moveTo>
                <a:lnTo>
                  <a:pt x="3059337" y="2234704"/>
                </a:lnTo>
                <a:lnTo>
                  <a:pt x="3059337" y="8363"/>
                </a:lnTo>
                <a:lnTo>
                  <a:pt x="8363" y="8363"/>
                </a:lnTo>
                <a:lnTo>
                  <a:pt x="8363" y="2234704"/>
                </a:lnTo>
                <a:close/>
              </a:path>
            </a:pathLst>
          </a:custGeom>
          <a:solidFill>
            <a:srgbClr val="4DFFFF"/>
          </a:solidFill>
          <a:ln w="1672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261971-60C3-BB12-E162-06780CE70ABF}"/>
              </a:ext>
            </a:extLst>
          </p:cNvPr>
          <p:cNvGrpSpPr/>
          <p:nvPr/>
        </p:nvGrpSpPr>
        <p:grpSpPr>
          <a:xfrm>
            <a:off x="585106" y="4737183"/>
            <a:ext cx="3349391" cy="1409688"/>
            <a:chOff x="8378602" y="3994983"/>
            <a:chExt cx="3349391" cy="14096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56B1ED-5681-A0D1-0F63-6152E263CB2D}"/>
                </a:ext>
              </a:extLst>
            </p:cNvPr>
            <p:cNvGrpSpPr/>
            <p:nvPr/>
          </p:nvGrpSpPr>
          <p:grpSpPr>
            <a:xfrm>
              <a:off x="8378602" y="3994983"/>
              <a:ext cx="3349391" cy="211251"/>
              <a:chOff x="8378602" y="3994983"/>
              <a:chExt cx="3349391" cy="211251"/>
            </a:xfrm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129474EE-9902-2FB4-A01C-BB18353ED783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EA0374B3-1B0A-E3E6-728B-C7324B79E5DE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B3E2223-EF76-4B33-937A-463BC2AC2ACC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8193585-42D5-523B-2E1B-67A8593AF1FE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21511C1E-F5A4-E726-B229-0A394C22988A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D1814CB-5F44-FA0C-780C-503A37EDA344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BAA78FC-C203-52D4-2A68-C56754EB6541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A48E3F93-242A-279F-A93D-5DA62714989C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332BF100-C285-0290-13A6-2F62C56D2E6E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C530D433-630F-7DF3-6E16-BF0D756198B4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083B909-1AEC-50BE-9380-E6669758B7D2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DEA4AC1C-1F73-2FBA-6F6C-D2F9189A3461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AE39BDB1-5495-800A-E555-4AB8B0DE97A6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3F11C9D4-67DD-4B30-0322-081EAAF6536A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48E5F347-DED6-C085-E6E3-D28C98B60739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7FF8597E-8FEB-EA15-B3AC-B82BEBF1F439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2B5BECC6-D580-4E3F-323F-BECF27BCDDD0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9B24E4-F37B-E7B4-FADB-769246DDF4B9}"/>
                </a:ext>
              </a:extLst>
            </p:cNvPr>
            <p:cNvGrpSpPr/>
            <p:nvPr/>
          </p:nvGrpSpPr>
          <p:grpSpPr>
            <a:xfrm>
              <a:off x="8378602" y="4194722"/>
              <a:ext cx="3349391" cy="211251"/>
              <a:chOff x="8378602" y="3994983"/>
              <a:chExt cx="3349391" cy="211251"/>
            </a:xfrm>
          </p:grpSpPr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25C729B7-A13B-2407-7B90-23BB6E3755BD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60D40CD-EC61-F06D-8F53-9915FB3797F8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7794A457-C197-D8E2-84F8-2A0B176A4544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EB084239-A52A-D332-1800-1AA2FBF75B2F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1CFFFAE5-7636-ECCE-5C49-2F59DF6BFD2E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2DF62964-2380-0AE3-1F20-0668AFCBD64E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DB69CE16-28FC-F88E-3222-EB31847EF4AF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06184229-91F2-4F42-E38A-6C86D5E9A669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3152E80D-F57A-A590-AF4D-94CCFA1ADF97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8648C3AB-A930-B18A-E958-4CE5CAC2F16A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FE020C94-27A3-677A-DEA5-F9B432BEB3DD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A1630768-6D7F-9DAC-7CE3-683D40FE20F5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641ADCA5-E73B-1FBF-668A-2B18C592FD02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243BC9A8-386E-2773-0E34-0E7FE6631579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EDFBCAD6-8240-1038-301F-BF5A96DF3A72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8087A2E0-BCA4-54A1-EDF6-298FAAF47940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B13604A-067F-0EFC-979A-2725D28686E8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80E457-7F1A-EA67-8AFF-67D399FBA76F}"/>
                </a:ext>
              </a:extLst>
            </p:cNvPr>
            <p:cNvGrpSpPr/>
            <p:nvPr/>
          </p:nvGrpSpPr>
          <p:grpSpPr>
            <a:xfrm>
              <a:off x="8378602" y="4394462"/>
              <a:ext cx="3349391" cy="211251"/>
              <a:chOff x="8378602" y="3994983"/>
              <a:chExt cx="3349391" cy="211251"/>
            </a:xfrm>
          </p:grpSpPr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7B728658-5B1A-7793-01D1-744CF679099A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2C7E666A-9075-790C-D6F2-C8D3AFDBBF51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42EAD9D-D5B1-D959-A97F-1381FD7075B2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531B971-3641-4CC3-BF69-21D47B3D38E3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696DEB8-353E-2404-9D34-C1B1FDAFD607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487DEE52-F69D-73C9-399D-59C90E950B9D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5CDE0702-35BF-B5AC-5B0E-C54382AEF816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5DD92F9C-06E3-487A-009E-5925BE3DA81D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DFD6CFB-AE80-6870-83DE-D70E117D1CBA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D40095ED-6495-9724-8094-CC483B21D49B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D6F6E378-0E64-1025-D36E-8393160C47D1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D5001609-B423-EDED-D1DF-9F656E68295E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E3E05CED-FFC4-FFD7-0065-35415DCD201F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94E73A03-B58A-4514-23E7-CDB99904FF8B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05A4F27-1E22-9043-2040-9B3C2A128CE5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561F214B-A685-B97D-6B66-B3C000707F7F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5104B9D9-E2F7-4976-F3EF-DFBC49B7C41C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5521E1-2E05-CB5E-20AF-EED679EE4588}"/>
                </a:ext>
              </a:extLst>
            </p:cNvPr>
            <p:cNvGrpSpPr/>
            <p:nvPr/>
          </p:nvGrpSpPr>
          <p:grpSpPr>
            <a:xfrm>
              <a:off x="8378602" y="4594201"/>
              <a:ext cx="3349391" cy="211251"/>
              <a:chOff x="8378602" y="3994983"/>
              <a:chExt cx="3349391" cy="211251"/>
            </a:xfrm>
          </p:grpSpPr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E67EB57-532A-6F94-8316-B358EBDD7964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DC634297-B21A-BE5D-B8A6-0386A236901B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F23FE83-465C-0D8F-9DCB-355BE455C39F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D19B9E10-9448-21D3-9773-94CD25116FB9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2AD28AA9-05EA-F748-6362-94DC53673A72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8D8741A7-520B-7A28-660C-8F79901652E2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5FFF5C2-3C39-A076-B219-CF5430E7E7AB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88F5C748-616F-A9FF-2DFE-B77691982167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232B03DD-FACD-C925-B020-532769858C58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0B3E346B-9DFE-52D6-51ED-C84A96FFA524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AE22D22-413D-6368-6653-B59FD0156E72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45D0E6A7-FA50-BF5E-21A3-3B92640D58E8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5C585DD5-E075-E851-D317-81594D1F1CF6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50C2BF0F-613B-0F6A-B2F2-0FF1CA67D71C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EF43710-A588-1A77-9B10-D36264969CBC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0F01D32E-7BC1-2F9E-DB62-9CCE83D619FC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4CF0B212-4D2B-B1DA-2706-DB0281416E35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8FEF45-FF33-046B-8E2F-8975772E711C}"/>
                </a:ext>
              </a:extLst>
            </p:cNvPr>
            <p:cNvGrpSpPr/>
            <p:nvPr/>
          </p:nvGrpSpPr>
          <p:grpSpPr>
            <a:xfrm>
              <a:off x="8378602" y="4793941"/>
              <a:ext cx="3349391" cy="211251"/>
              <a:chOff x="8378602" y="3994983"/>
              <a:chExt cx="3349391" cy="21125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8D7D6E-2DBB-114C-417D-D014D67ADEB5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E86807D-9296-73F6-3992-571C1E67DF9E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3B18EF0-0CF1-D2F0-D840-22FE3597F78E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CD85BE5-8835-0F5A-7BC3-CA43F88B6C9D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5F83B3A-D237-15AB-081B-7B578D1F8B33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7506C5D7-BBD7-5E85-97F0-A281540C26ED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AAC1996E-6FC6-EDD1-9679-01E2DF8A5966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07D1E353-D77A-C347-35CE-2DF41DE62AA4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0B8859EA-65A0-CEB9-9436-C14E137673BE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5DEB7FF3-59D4-E945-E38C-CE770DF68347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FEAB254-587D-3432-8197-B1CC1650C6F8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5CC6ACAA-D6D7-AD5A-7015-10D789056D0E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A7D836BE-53BD-8EBE-31AD-4577D32ABDCF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AF5B13E-DA09-3507-7809-8FA03C54C8B2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9D510069-3075-1DCA-8D4C-AF94B4EEBB6E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CAE7F5F-C498-C076-494F-8F5C24F6505B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B9BE47F-31F4-B106-2FA1-297FA61D4EEA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12BC04-9F7A-5FB5-E039-7D2809EB8995}"/>
                </a:ext>
              </a:extLst>
            </p:cNvPr>
            <p:cNvGrpSpPr/>
            <p:nvPr/>
          </p:nvGrpSpPr>
          <p:grpSpPr>
            <a:xfrm>
              <a:off x="8378602" y="4993681"/>
              <a:ext cx="3349391" cy="211251"/>
              <a:chOff x="8378602" y="3994983"/>
              <a:chExt cx="3349391" cy="211251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526A114-C5AE-F0CE-61B2-05BAE630DF8B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AA97998-4230-7112-6B0C-D775D6D4DC64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F6CE1B9-71F9-DEE4-2B36-531FA285116F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D681A88-831D-8704-5376-9FC9DE80B388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4A58573-B54A-7580-8E32-12BE0446C97B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80BA4C6-B435-2B32-42C9-BAA05F33B251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E7C736A-A159-2A4B-C22A-94F5CCCE91A2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BAC11C3-8A86-9898-C767-CA4F58631326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105404-0775-A70B-7B56-CA5EE3983595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39ECCC-3B75-7C18-6A83-48BD83D62458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8E20A35-9F73-55C5-11FE-589AD8DFB9D6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135D6A2-9B6A-0A17-CC9E-3576751BDED2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D7D5C30-C7BE-D6D7-FDB7-C78456AB890A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2774E2E-F491-C3F5-F061-6DC201CEA1DE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B03C02-7BBC-64AC-8271-BD9D4811DD57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8C9CFA-D101-9C71-CBB0-EE760880C64C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1ECF085-2F06-ACDA-BA8A-4FC4E69902E3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A685C0-148D-8C39-3B54-AF65F2ABDE0D}"/>
                </a:ext>
              </a:extLst>
            </p:cNvPr>
            <p:cNvGrpSpPr/>
            <p:nvPr/>
          </p:nvGrpSpPr>
          <p:grpSpPr>
            <a:xfrm>
              <a:off x="8378602" y="5193420"/>
              <a:ext cx="3349391" cy="211251"/>
              <a:chOff x="8378602" y="3994983"/>
              <a:chExt cx="3349391" cy="211251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C4BCC-CB4F-6EE7-9F43-2A193BB47507}"/>
                  </a:ext>
                </a:extLst>
              </p:cNvPr>
              <p:cNvSpPr/>
              <p:nvPr/>
            </p:nvSpPr>
            <p:spPr>
              <a:xfrm>
                <a:off x="1151674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6F6908D-BCB2-35F2-8B26-10FF5B9B72CA}"/>
                  </a:ext>
                </a:extLst>
              </p:cNvPr>
              <p:cNvSpPr/>
              <p:nvPr/>
            </p:nvSpPr>
            <p:spPr>
              <a:xfrm>
                <a:off x="11320701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053D3FA-1FF1-A1BD-1B58-845CCF68501F}"/>
                  </a:ext>
                </a:extLst>
              </p:cNvPr>
              <p:cNvSpPr/>
              <p:nvPr/>
            </p:nvSpPr>
            <p:spPr>
              <a:xfrm>
                <a:off x="11124667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55877B3-6487-F4AC-E52F-64BADBAAB345}"/>
                  </a:ext>
                </a:extLst>
              </p:cNvPr>
              <p:cNvSpPr/>
              <p:nvPr/>
            </p:nvSpPr>
            <p:spPr>
              <a:xfrm>
                <a:off x="10928633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910F56-0101-17D6-1AAA-83ACDED15B38}"/>
                  </a:ext>
                </a:extLst>
              </p:cNvPr>
              <p:cNvSpPr/>
              <p:nvPr/>
            </p:nvSpPr>
            <p:spPr>
              <a:xfrm>
                <a:off x="10732599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8AB3609-118D-DB4F-9739-869D9602926F}"/>
                  </a:ext>
                </a:extLst>
              </p:cNvPr>
              <p:cNvSpPr/>
              <p:nvPr/>
            </p:nvSpPr>
            <p:spPr>
              <a:xfrm>
                <a:off x="10536565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4E0599F-CE55-C6C7-8509-2CCEC29CD7A1}"/>
                  </a:ext>
                </a:extLst>
              </p:cNvPr>
              <p:cNvSpPr/>
              <p:nvPr/>
            </p:nvSpPr>
            <p:spPr>
              <a:xfrm>
                <a:off x="10340530" y="3994983"/>
                <a:ext cx="211252" cy="211251"/>
              </a:xfrm>
              <a:custGeom>
                <a:avLst/>
                <a:gdLst>
                  <a:gd name="connsiteX0" fmla="*/ 222468 w 222467"/>
                  <a:gd name="connsiteY0" fmla="*/ 222467 h 222466"/>
                  <a:gd name="connsiteX1" fmla="*/ 0 w 222467"/>
                  <a:gd name="connsiteY1" fmla="*/ 222467 h 222466"/>
                  <a:gd name="connsiteX2" fmla="*/ 0 w 222467"/>
                  <a:gd name="connsiteY2" fmla="*/ 0 h 222466"/>
                  <a:gd name="connsiteX3" fmla="*/ 222468 w 222467"/>
                  <a:gd name="connsiteY3" fmla="*/ 0 h 222466"/>
                  <a:gd name="connsiteX4" fmla="*/ 222468 w 222467"/>
                  <a:gd name="connsiteY4" fmla="*/ 222467 h 222466"/>
                  <a:gd name="connsiteX5" fmla="*/ 16727 w 222467"/>
                  <a:gd name="connsiteY5" fmla="*/ 205740 h 222466"/>
                  <a:gd name="connsiteX6" fmla="*/ 205741 w 222467"/>
                  <a:gd name="connsiteY6" fmla="*/ 205740 h 222466"/>
                  <a:gd name="connsiteX7" fmla="*/ 205741 w 222467"/>
                  <a:gd name="connsiteY7" fmla="*/ 16727 h 222466"/>
                  <a:gd name="connsiteX8" fmla="*/ 16727 w 222467"/>
                  <a:gd name="connsiteY8" fmla="*/ 16727 h 222466"/>
                  <a:gd name="connsiteX9" fmla="*/ 16727 w 222467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7" h="222466">
                    <a:moveTo>
                      <a:pt x="222468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8" y="0"/>
                    </a:lnTo>
                    <a:lnTo>
                      <a:pt x="222468" y="222467"/>
                    </a:lnTo>
                    <a:close/>
                    <a:moveTo>
                      <a:pt x="16727" y="205740"/>
                    </a:moveTo>
                    <a:lnTo>
                      <a:pt x="205741" y="205740"/>
                    </a:lnTo>
                    <a:lnTo>
                      <a:pt x="205741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462D8F-F98D-23DA-DBAF-51222211F8A4}"/>
                  </a:ext>
                </a:extLst>
              </p:cNvPr>
              <p:cNvSpPr/>
              <p:nvPr/>
            </p:nvSpPr>
            <p:spPr>
              <a:xfrm>
                <a:off x="1014449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5 w 222466"/>
                  <a:gd name="connsiteY5" fmla="*/ 205740 h 222466"/>
                  <a:gd name="connsiteX6" fmla="*/ 204068 w 222466"/>
                  <a:gd name="connsiteY6" fmla="*/ 205740 h 222466"/>
                  <a:gd name="connsiteX7" fmla="*/ 204068 w 222466"/>
                  <a:gd name="connsiteY7" fmla="*/ 16727 h 222466"/>
                  <a:gd name="connsiteX8" fmla="*/ 15055 w 222466"/>
                  <a:gd name="connsiteY8" fmla="*/ 16727 h 222466"/>
                  <a:gd name="connsiteX9" fmla="*/ 15055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5" y="205740"/>
                    </a:moveTo>
                    <a:lnTo>
                      <a:pt x="204068" y="205740"/>
                    </a:lnTo>
                    <a:lnTo>
                      <a:pt x="204068" y="16727"/>
                    </a:lnTo>
                    <a:lnTo>
                      <a:pt x="15055" y="16727"/>
                    </a:lnTo>
                    <a:lnTo>
                      <a:pt x="15055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3F68859-A04F-BBD1-3B1D-DBC9A691DD6D}"/>
                  </a:ext>
                </a:extLst>
              </p:cNvPr>
              <p:cNvSpPr/>
              <p:nvPr/>
            </p:nvSpPr>
            <p:spPr>
              <a:xfrm>
                <a:off x="994846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D13CF0A-CB53-D005-C530-34AB106F94D9}"/>
                  </a:ext>
                </a:extLst>
              </p:cNvPr>
              <p:cNvSpPr/>
              <p:nvPr/>
            </p:nvSpPr>
            <p:spPr>
              <a:xfrm>
                <a:off x="9750840" y="3994983"/>
                <a:ext cx="212839" cy="211251"/>
              </a:xfrm>
              <a:custGeom>
                <a:avLst/>
                <a:gdLst>
                  <a:gd name="connsiteX0" fmla="*/ 224140 w 224139"/>
                  <a:gd name="connsiteY0" fmla="*/ 222467 h 222466"/>
                  <a:gd name="connsiteX1" fmla="*/ 0 w 224139"/>
                  <a:gd name="connsiteY1" fmla="*/ 222467 h 222466"/>
                  <a:gd name="connsiteX2" fmla="*/ 0 w 224139"/>
                  <a:gd name="connsiteY2" fmla="*/ 0 h 222466"/>
                  <a:gd name="connsiteX3" fmla="*/ 222467 w 224139"/>
                  <a:gd name="connsiteY3" fmla="*/ 0 h 222466"/>
                  <a:gd name="connsiteX4" fmla="*/ 222467 w 224139"/>
                  <a:gd name="connsiteY4" fmla="*/ 222467 h 222466"/>
                  <a:gd name="connsiteX5" fmla="*/ 16727 w 224139"/>
                  <a:gd name="connsiteY5" fmla="*/ 205740 h 222466"/>
                  <a:gd name="connsiteX6" fmla="*/ 205740 w 224139"/>
                  <a:gd name="connsiteY6" fmla="*/ 205740 h 222466"/>
                  <a:gd name="connsiteX7" fmla="*/ 205740 w 224139"/>
                  <a:gd name="connsiteY7" fmla="*/ 16727 h 222466"/>
                  <a:gd name="connsiteX8" fmla="*/ 16727 w 224139"/>
                  <a:gd name="connsiteY8" fmla="*/ 16727 h 222466"/>
                  <a:gd name="connsiteX9" fmla="*/ 16727 w 224139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139" h="222466">
                    <a:moveTo>
                      <a:pt x="224140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276746D-145E-6A1C-48F5-E06D3A057E31}"/>
                  </a:ext>
                </a:extLst>
              </p:cNvPr>
              <p:cNvSpPr/>
              <p:nvPr/>
            </p:nvSpPr>
            <p:spPr>
              <a:xfrm>
                <a:off x="955480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7BE48E6-367D-CF5F-60E6-A22AA9D5AEA2}"/>
                  </a:ext>
                </a:extLst>
              </p:cNvPr>
              <p:cNvSpPr/>
              <p:nvPr/>
            </p:nvSpPr>
            <p:spPr>
              <a:xfrm>
                <a:off x="935877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4067 w 222466"/>
                  <a:gd name="connsiteY6" fmla="*/ 205740 h 222466"/>
                  <a:gd name="connsiteX7" fmla="*/ 204067 w 222466"/>
                  <a:gd name="connsiteY7" fmla="*/ 16727 h 222466"/>
                  <a:gd name="connsiteX8" fmla="*/ 15054 w 222466"/>
                  <a:gd name="connsiteY8" fmla="*/ 16727 h 222466"/>
                  <a:gd name="connsiteX9" fmla="*/ 15054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4067" y="205740"/>
                    </a:lnTo>
                    <a:lnTo>
                      <a:pt x="204067" y="16727"/>
                    </a:lnTo>
                    <a:lnTo>
                      <a:pt x="15054" y="16727"/>
                    </a:lnTo>
                    <a:lnTo>
                      <a:pt x="15054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D23003E-D9AB-B764-0FEA-51746CD2825A}"/>
                  </a:ext>
                </a:extLst>
              </p:cNvPr>
              <p:cNvSpPr/>
              <p:nvPr/>
            </p:nvSpPr>
            <p:spPr>
              <a:xfrm>
                <a:off x="9162738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6727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6727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8A82333-F2B1-9508-A127-5566FADB9B90}"/>
                  </a:ext>
                </a:extLst>
              </p:cNvPr>
              <p:cNvSpPr/>
              <p:nvPr/>
            </p:nvSpPr>
            <p:spPr>
              <a:xfrm>
                <a:off x="8966704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8F5FD6-9CE1-772D-9503-469E2304D10B}"/>
                  </a:ext>
                </a:extLst>
              </p:cNvPr>
              <p:cNvSpPr/>
              <p:nvPr/>
            </p:nvSpPr>
            <p:spPr>
              <a:xfrm>
                <a:off x="8574636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5515E42-32A3-758A-75EF-B41A99908431}"/>
                  </a:ext>
                </a:extLst>
              </p:cNvPr>
              <p:cNvSpPr/>
              <p:nvPr/>
            </p:nvSpPr>
            <p:spPr>
              <a:xfrm>
                <a:off x="8770670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C36869-7D4B-D0C0-B4F4-5635F68C4261}"/>
                  </a:ext>
                </a:extLst>
              </p:cNvPr>
              <p:cNvSpPr/>
              <p:nvPr/>
            </p:nvSpPr>
            <p:spPr>
              <a:xfrm>
                <a:off x="8378602" y="3994983"/>
                <a:ext cx="211251" cy="211251"/>
              </a:xfrm>
              <a:custGeom>
                <a:avLst/>
                <a:gdLst>
                  <a:gd name="connsiteX0" fmla="*/ 222467 w 222466"/>
                  <a:gd name="connsiteY0" fmla="*/ 222467 h 222466"/>
                  <a:gd name="connsiteX1" fmla="*/ 0 w 222466"/>
                  <a:gd name="connsiteY1" fmla="*/ 222467 h 222466"/>
                  <a:gd name="connsiteX2" fmla="*/ 0 w 222466"/>
                  <a:gd name="connsiteY2" fmla="*/ 0 h 222466"/>
                  <a:gd name="connsiteX3" fmla="*/ 222467 w 222466"/>
                  <a:gd name="connsiteY3" fmla="*/ 0 h 222466"/>
                  <a:gd name="connsiteX4" fmla="*/ 222467 w 222466"/>
                  <a:gd name="connsiteY4" fmla="*/ 222467 h 222466"/>
                  <a:gd name="connsiteX5" fmla="*/ 15054 w 222466"/>
                  <a:gd name="connsiteY5" fmla="*/ 205740 h 222466"/>
                  <a:gd name="connsiteX6" fmla="*/ 205740 w 222466"/>
                  <a:gd name="connsiteY6" fmla="*/ 205740 h 222466"/>
                  <a:gd name="connsiteX7" fmla="*/ 205740 w 222466"/>
                  <a:gd name="connsiteY7" fmla="*/ 16727 h 222466"/>
                  <a:gd name="connsiteX8" fmla="*/ 16727 w 222466"/>
                  <a:gd name="connsiteY8" fmla="*/ 16727 h 222466"/>
                  <a:gd name="connsiteX9" fmla="*/ 16727 w 222466"/>
                  <a:gd name="connsiteY9" fmla="*/ 205740 h 2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66" h="222466">
                    <a:moveTo>
                      <a:pt x="222467" y="222467"/>
                    </a:moveTo>
                    <a:lnTo>
                      <a:pt x="0" y="222467"/>
                    </a:lnTo>
                    <a:lnTo>
                      <a:pt x="0" y="0"/>
                    </a:lnTo>
                    <a:lnTo>
                      <a:pt x="222467" y="0"/>
                    </a:lnTo>
                    <a:lnTo>
                      <a:pt x="222467" y="222467"/>
                    </a:lnTo>
                    <a:close/>
                    <a:moveTo>
                      <a:pt x="15054" y="205740"/>
                    </a:moveTo>
                    <a:lnTo>
                      <a:pt x="205740" y="205740"/>
                    </a:lnTo>
                    <a:lnTo>
                      <a:pt x="205740" y="16727"/>
                    </a:lnTo>
                    <a:lnTo>
                      <a:pt x="16727" y="16727"/>
                    </a:lnTo>
                    <a:lnTo>
                      <a:pt x="16727" y="205740"/>
                    </a:lnTo>
                    <a:close/>
                  </a:path>
                </a:pathLst>
              </a:custGeom>
              <a:solidFill>
                <a:srgbClr val="0068E8"/>
              </a:solidFill>
              <a:ln w="16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5" name="TextBox 674">
            <a:extLst>
              <a:ext uri="{FF2B5EF4-FFF2-40B4-BE49-F238E27FC236}">
                <a16:creationId xmlns:a16="http://schemas.microsoft.com/office/drawing/2014/main" id="{E8BDE4A3-ADC8-FE36-4DC6-30B7BB9F060A}"/>
              </a:ext>
            </a:extLst>
          </p:cNvPr>
          <p:cNvSpPr txBox="1"/>
          <p:nvPr/>
        </p:nvSpPr>
        <p:spPr>
          <a:xfrm>
            <a:off x="459801" y="5174465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30" noProof="0">
                <a:solidFill>
                  <a:prstClr val="white"/>
                </a:solidFill>
                <a:latin typeface="#9Slide03 Nokia" panose="02040603050506020204" pitchFamily="18" charset="0"/>
                <a:ea typeface="印品黑体" panose="00000500000000000000" pitchFamily="2" charset="-122"/>
              </a:rPr>
              <a:t>ASP.NET 8</a:t>
            </a:r>
            <a:endParaRPr kumimoji="0" lang="vi-VN" sz="2800" b="1" i="0" u="none" strike="noStrike" kern="1200" cap="none" spc="3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3 Nokia" panose="02040603050506020204" pitchFamily="18" charset="0"/>
              <a:ea typeface="印品黑体" panose="00000500000000000000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CB7D-3D55-90C0-C822-8B9423EC6E9C}"/>
              </a:ext>
            </a:extLst>
          </p:cNvPr>
          <p:cNvSpPr txBox="1"/>
          <p:nvPr/>
        </p:nvSpPr>
        <p:spPr>
          <a:xfrm flipH="1">
            <a:off x="4488690" y="647990"/>
            <a:ext cx="3128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GENERIC REPOSITORY</a:t>
            </a:r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21C66-CEE2-DBFE-F505-27A0A74FCA32}"/>
              </a:ext>
            </a:extLst>
          </p:cNvPr>
          <p:cNvSpPr txBox="1"/>
          <p:nvPr/>
        </p:nvSpPr>
        <p:spPr>
          <a:xfrm>
            <a:off x="8657845" y="647990"/>
            <a:ext cx="29445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FACTORY METHOD</a:t>
            </a:r>
            <a:endParaRPr lang="vi-V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604052-38F6-1FCD-1E4B-C8EEEFDF2264}"/>
              </a:ext>
            </a:extLst>
          </p:cNvPr>
          <p:cNvGrpSpPr/>
          <p:nvPr/>
        </p:nvGrpSpPr>
        <p:grpSpPr>
          <a:xfrm flipV="1">
            <a:off x="4581174" y="446524"/>
            <a:ext cx="7181257" cy="1156345"/>
            <a:chOff x="4581174" y="4146347"/>
            <a:chExt cx="7181257" cy="115634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CAAE18-C4BE-99B9-8557-32C1B4897C70}"/>
                </a:ext>
              </a:extLst>
            </p:cNvPr>
            <p:cNvSpPr/>
            <p:nvPr/>
          </p:nvSpPr>
          <p:spPr>
            <a:xfrm flipH="1">
              <a:off x="4648131" y="4217157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F0971C59-FDBE-0A7F-2586-1A595EFCBCC5}"/>
                </a:ext>
              </a:extLst>
            </p:cNvPr>
            <p:cNvSpPr/>
            <p:nvPr/>
          </p:nvSpPr>
          <p:spPr>
            <a:xfrm flipH="1">
              <a:off x="4581174" y="4863483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A3D32067-ED5C-22F5-561C-803971DE4ACF}"/>
                </a:ext>
              </a:extLst>
            </p:cNvPr>
            <p:cNvSpPr/>
            <p:nvPr/>
          </p:nvSpPr>
          <p:spPr>
            <a:xfrm flipH="1">
              <a:off x="4601102" y="4146347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DD7BDD22-0163-A342-AB14-1644B6190712}"/>
                </a:ext>
              </a:extLst>
            </p:cNvPr>
            <p:cNvSpPr/>
            <p:nvPr/>
          </p:nvSpPr>
          <p:spPr>
            <a:xfrm>
              <a:off x="7710343" y="4315467"/>
              <a:ext cx="947501" cy="947368"/>
            </a:xfrm>
            <a:custGeom>
              <a:avLst/>
              <a:gdLst>
                <a:gd name="connsiteX0" fmla="*/ 473751 w 947501"/>
                <a:gd name="connsiteY0" fmla="*/ 947369 h 947368"/>
                <a:gd name="connsiteX1" fmla="*/ 0 w 947501"/>
                <a:gd name="connsiteY1" fmla="*/ 473751 h 947368"/>
                <a:gd name="connsiteX2" fmla="*/ 473751 w 947501"/>
                <a:gd name="connsiteY2" fmla="*/ 0 h 947368"/>
                <a:gd name="connsiteX3" fmla="*/ 947502 w 947501"/>
                <a:gd name="connsiteY3" fmla="*/ 473751 h 947368"/>
                <a:gd name="connsiteX4" fmla="*/ 473751 w 947501"/>
                <a:gd name="connsiteY4" fmla="*/ 947369 h 947368"/>
                <a:gd name="connsiteX5" fmla="*/ 473751 w 947501"/>
                <a:gd name="connsiteY5" fmla="*/ 26570 h 947368"/>
                <a:gd name="connsiteX6" fmla="*/ 26570 w 947501"/>
                <a:gd name="connsiteY6" fmla="*/ 473751 h 947368"/>
                <a:gd name="connsiteX7" fmla="*/ 473618 w 947501"/>
                <a:gd name="connsiteY7" fmla="*/ 920799 h 947368"/>
                <a:gd name="connsiteX8" fmla="*/ 920666 w 947501"/>
                <a:gd name="connsiteY8" fmla="*/ 473751 h 947368"/>
                <a:gd name="connsiteX9" fmla="*/ 473751 w 947501"/>
                <a:gd name="connsiteY9" fmla="*/ 26570 h 94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501" h="947368">
                  <a:moveTo>
                    <a:pt x="473751" y="947369"/>
                  </a:moveTo>
                  <a:cubicBezTo>
                    <a:pt x="212431" y="947369"/>
                    <a:pt x="0" y="734938"/>
                    <a:pt x="0" y="473751"/>
                  </a:cubicBezTo>
                  <a:cubicBezTo>
                    <a:pt x="0" y="212563"/>
                    <a:pt x="212431" y="0"/>
                    <a:pt x="473751" y="0"/>
                  </a:cubicBezTo>
                  <a:cubicBezTo>
                    <a:pt x="734938" y="0"/>
                    <a:pt x="947502" y="212431"/>
                    <a:pt x="947502" y="473751"/>
                  </a:cubicBezTo>
                  <a:cubicBezTo>
                    <a:pt x="947502" y="735071"/>
                    <a:pt x="734938" y="947369"/>
                    <a:pt x="473751" y="947369"/>
                  </a:cubicBezTo>
                  <a:close/>
                  <a:moveTo>
                    <a:pt x="473751" y="26570"/>
                  </a:moveTo>
                  <a:cubicBezTo>
                    <a:pt x="227177" y="26570"/>
                    <a:pt x="26570" y="227177"/>
                    <a:pt x="26570" y="473751"/>
                  </a:cubicBezTo>
                  <a:cubicBezTo>
                    <a:pt x="26570" y="720325"/>
                    <a:pt x="227177" y="920799"/>
                    <a:pt x="473618" y="920799"/>
                  </a:cubicBezTo>
                  <a:cubicBezTo>
                    <a:pt x="720192" y="920799"/>
                    <a:pt x="920666" y="720192"/>
                    <a:pt x="920666" y="473751"/>
                  </a:cubicBezTo>
                  <a:cubicBezTo>
                    <a:pt x="920799" y="227177"/>
                    <a:pt x="720192" y="26570"/>
                    <a:pt x="473751" y="26570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28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grpSp>
          <p:nvGrpSpPr>
            <p:cNvPr id="1347" name="Graphic 1358">
              <a:extLst>
                <a:ext uri="{FF2B5EF4-FFF2-40B4-BE49-F238E27FC236}">
                  <a16:creationId xmlns:a16="http://schemas.microsoft.com/office/drawing/2014/main" id="{25115CD7-6DB7-0147-5746-367DD5632340}"/>
                </a:ext>
              </a:extLst>
            </p:cNvPr>
            <p:cNvGrpSpPr/>
            <p:nvPr/>
          </p:nvGrpSpPr>
          <p:grpSpPr>
            <a:xfrm>
              <a:off x="7767203" y="4379615"/>
              <a:ext cx="826074" cy="802085"/>
              <a:chOff x="107714" y="4379615"/>
              <a:chExt cx="826074" cy="802085"/>
            </a:xfrm>
          </p:grpSpPr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1674FF57-AF57-7A12-D299-F5669BEAAEA1}"/>
                  </a:ext>
                </a:extLst>
              </p:cNvPr>
              <p:cNvSpPr/>
              <p:nvPr/>
            </p:nvSpPr>
            <p:spPr>
              <a:xfrm>
                <a:off x="732784" y="4789085"/>
                <a:ext cx="201005" cy="324690"/>
              </a:xfrm>
              <a:custGeom>
                <a:avLst/>
                <a:gdLst>
                  <a:gd name="connsiteX0" fmla="*/ 0 w 201005"/>
                  <a:gd name="connsiteY0" fmla="*/ 271816 h 324690"/>
                  <a:gd name="connsiteX1" fmla="*/ 29759 w 201005"/>
                  <a:gd name="connsiteY1" fmla="*/ 246308 h 324690"/>
                  <a:gd name="connsiteX2" fmla="*/ 43310 w 201005"/>
                  <a:gd name="connsiteY2" fmla="*/ 232093 h 324690"/>
                  <a:gd name="connsiteX3" fmla="*/ 56462 w 201005"/>
                  <a:gd name="connsiteY3" fmla="*/ 217479 h 324690"/>
                  <a:gd name="connsiteX4" fmla="*/ 68153 w 201005"/>
                  <a:gd name="connsiteY4" fmla="*/ 201670 h 324690"/>
                  <a:gd name="connsiteX5" fmla="*/ 79313 w 201005"/>
                  <a:gd name="connsiteY5" fmla="*/ 185595 h 324690"/>
                  <a:gd name="connsiteX6" fmla="*/ 98576 w 201005"/>
                  <a:gd name="connsiteY6" fmla="*/ 151451 h 324690"/>
                  <a:gd name="connsiteX7" fmla="*/ 134181 w 201005"/>
                  <a:gd name="connsiteY7" fmla="*/ 0 h 324690"/>
                  <a:gd name="connsiteX8" fmla="*/ 201005 w 201005"/>
                  <a:gd name="connsiteY8" fmla="*/ 0 h 324690"/>
                  <a:gd name="connsiteX9" fmla="*/ 40387 w 201005"/>
                  <a:gd name="connsiteY9" fmla="*/ 324691 h 324690"/>
                  <a:gd name="connsiteX10" fmla="*/ 0 w 201005"/>
                  <a:gd name="connsiteY10" fmla="*/ 271816 h 324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005" h="324690">
                    <a:moveTo>
                      <a:pt x="0" y="271816"/>
                    </a:moveTo>
                    <a:cubicBezTo>
                      <a:pt x="10894" y="264509"/>
                      <a:pt x="19928" y="254943"/>
                      <a:pt x="29759" y="246308"/>
                    </a:cubicBezTo>
                    <a:cubicBezTo>
                      <a:pt x="34807" y="242190"/>
                      <a:pt x="38793" y="236875"/>
                      <a:pt x="43310" y="232093"/>
                    </a:cubicBezTo>
                    <a:lnTo>
                      <a:pt x="56462" y="217479"/>
                    </a:lnTo>
                    <a:lnTo>
                      <a:pt x="68153" y="201670"/>
                    </a:lnTo>
                    <a:cubicBezTo>
                      <a:pt x="72006" y="196356"/>
                      <a:pt x="76257" y="191307"/>
                      <a:pt x="79313" y="185595"/>
                    </a:cubicBezTo>
                    <a:cubicBezTo>
                      <a:pt x="85955" y="174302"/>
                      <a:pt x="93395" y="163541"/>
                      <a:pt x="98576" y="151451"/>
                    </a:cubicBezTo>
                    <a:cubicBezTo>
                      <a:pt x="121693" y="104555"/>
                      <a:pt x="134048" y="52477"/>
                      <a:pt x="134181" y="0"/>
                    </a:cubicBezTo>
                    <a:lnTo>
                      <a:pt x="201005" y="0"/>
                    </a:lnTo>
                    <a:cubicBezTo>
                      <a:pt x="201005" y="125014"/>
                      <a:pt x="140956" y="249629"/>
                      <a:pt x="40387" y="324691"/>
                    </a:cubicBezTo>
                    <a:lnTo>
                      <a:pt x="0" y="271816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A94C04DC-B4EA-5553-3B4A-9C68214E6D56}"/>
                  </a:ext>
                </a:extLst>
              </p:cNvPr>
              <p:cNvSpPr/>
              <p:nvPr/>
            </p:nvSpPr>
            <p:spPr>
              <a:xfrm>
                <a:off x="241762" y="5038316"/>
                <a:ext cx="502579" cy="143384"/>
              </a:xfrm>
              <a:custGeom>
                <a:avLst/>
                <a:gdLst>
                  <a:gd name="connsiteX0" fmla="*/ 24046 w 502579"/>
                  <a:gd name="connsiteY0" fmla="*/ 0 h 143384"/>
                  <a:gd name="connsiteX1" fmla="*/ 244979 w 502579"/>
                  <a:gd name="connsiteY1" fmla="*/ 108275 h 143384"/>
                  <a:gd name="connsiteX2" fmla="*/ 369595 w 502579"/>
                  <a:gd name="connsiteY2" fmla="*/ 99241 h 143384"/>
                  <a:gd name="connsiteX3" fmla="*/ 483848 w 502579"/>
                  <a:gd name="connsiteY3" fmla="*/ 48757 h 143384"/>
                  <a:gd name="connsiteX4" fmla="*/ 502580 w 502579"/>
                  <a:gd name="connsiteY4" fmla="*/ 76390 h 143384"/>
                  <a:gd name="connsiteX5" fmla="*/ 377699 w 502579"/>
                  <a:gd name="connsiteY5" fmla="*/ 131656 h 143384"/>
                  <a:gd name="connsiteX6" fmla="*/ 241525 w 502579"/>
                  <a:gd name="connsiteY6" fmla="*/ 141488 h 143384"/>
                  <a:gd name="connsiteX7" fmla="*/ 0 w 502579"/>
                  <a:gd name="connsiteY7" fmla="*/ 23116 h 143384"/>
                  <a:gd name="connsiteX8" fmla="*/ 24046 w 502579"/>
                  <a:gd name="connsiteY8" fmla="*/ 0 h 1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579" h="143384">
                    <a:moveTo>
                      <a:pt x="24046" y="0"/>
                    </a:moveTo>
                    <a:cubicBezTo>
                      <a:pt x="82236" y="60315"/>
                      <a:pt x="161681" y="99373"/>
                      <a:pt x="244979" y="108275"/>
                    </a:cubicBezTo>
                    <a:cubicBezTo>
                      <a:pt x="286695" y="112260"/>
                      <a:pt x="329075" y="109204"/>
                      <a:pt x="369595" y="99241"/>
                    </a:cubicBezTo>
                    <a:cubicBezTo>
                      <a:pt x="410248" y="89277"/>
                      <a:pt x="449040" y="72139"/>
                      <a:pt x="483848" y="48757"/>
                    </a:cubicBezTo>
                    <a:lnTo>
                      <a:pt x="502580" y="76390"/>
                    </a:lnTo>
                    <a:cubicBezTo>
                      <a:pt x="464584" y="101898"/>
                      <a:pt x="422071" y="120630"/>
                      <a:pt x="377699" y="131656"/>
                    </a:cubicBezTo>
                    <a:cubicBezTo>
                      <a:pt x="333326" y="142683"/>
                      <a:pt x="287094" y="145872"/>
                      <a:pt x="241525" y="141488"/>
                    </a:cubicBezTo>
                    <a:cubicBezTo>
                      <a:pt x="150389" y="131789"/>
                      <a:pt x="63503" y="89144"/>
                      <a:pt x="0" y="23116"/>
                    </a:cubicBezTo>
                    <a:lnTo>
                      <a:pt x="240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4B8BF976-32C1-83C0-208C-DFB0E7A88EB2}"/>
                  </a:ext>
                </a:extLst>
              </p:cNvPr>
              <p:cNvSpPr/>
              <p:nvPr/>
            </p:nvSpPr>
            <p:spPr>
              <a:xfrm>
                <a:off x="229805" y="4379615"/>
                <a:ext cx="340633" cy="171930"/>
              </a:xfrm>
              <a:custGeom>
                <a:avLst/>
                <a:gdLst>
                  <a:gd name="connsiteX0" fmla="*/ 333193 w 340633"/>
                  <a:gd name="connsiteY0" fmla="*/ 69103 h 171930"/>
                  <a:gd name="connsiteX1" fmla="*/ 48092 w 340633"/>
                  <a:gd name="connsiteY1" fmla="*/ 171931 h 171930"/>
                  <a:gd name="connsiteX2" fmla="*/ 0 w 340633"/>
                  <a:gd name="connsiteY2" fmla="*/ 125565 h 171930"/>
                  <a:gd name="connsiteX3" fmla="*/ 340633 w 340633"/>
                  <a:gd name="connsiteY3" fmla="*/ 2677 h 171930"/>
                  <a:gd name="connsiteX4" fmla="*/ 333193 w 340633"/>
                  <a:gd name="connsiteY4" fmla="*/ 69103 h 1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33" h="171930">
                    <a:moveTo>
                      <a:pt x="333193" y="69103"/>
                    </a:moveTo>
                    <a:cubicBezTo>
                      <a:pt x="228771" y="56881"/>
                      <a:pt x="120497" y="95939"/>
                      <a:pt x="48092" y="171931"/>
                    </a:cubicBezTo>
                    <a:lnTo>
                      <a:pt x="0" y="125565"/>
                    </a:lnTo>
                    <a:cubicBezTo>
                      <a:pt x="86221" y="34827"/>
                      <a:pt x="216416" y="-12070"/>
                      <a:pt x="340633" y="2677"/>
                    </a:cubicBezTo>
                    <a:lnTo>
                      <a:pt x="333193" y="69103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BEB06929-E207-7EA8-1297-112B00611C60}"/>
                  </a:ext>
                </a:extLst>
              </p:cNvPr>
              <p:cNvSpPr/>
              <p:nvPr/>
            </p:nvSpPr>
            <p:spPr>
              <a:xfrm>
                <a:off x="586381" y="4402353"/>
                <a:ext cx="331067" cy="386865"/>
              </a:xfrm>
              <a:custGeom>
                <a:avLst/>
                <a:gdLst>
                  <a:gd name="connsiteX0" fmla="*/ 297589 w 331067"/>
                  <a:gd name="connsiteY0" fmla="*/ 386866 h 386865"/>
                  <a:gd name="connsiteX1" fmla="*/ 275535 w 331067"/>
                  <a:gd name="connsiteY1" fmla="*/ 263844 h 386865"/>
                  <a:gd name="connsiteX2" fmla="*/ 213228 w 331067"/>
                  <a:gd name="connsiteY2" fmla="*/ 155570 h 386865"/>
                  <a:gd name="connsiteX3" fmla="*/ 0 w 331067"/>
                  <a:gd name="connsiteY3" fmla="*/ 32947 h 386865"/>
                  <a:gd name="connsiteX4" fmla="*/ 5713 w 331067"/>
                  <a:gd name="connsiteY4" fmla="*/ 0 h 386865"/>
                  <a:gd name="connsiteX5" fmla="*/ 238868 w 331067"/>
                  <a:gd name="connsiteY5" fmla="*/ 133915 h 386865"/>
                  <a:gd name="connsiteX6" fmla="*/ 307021 w 331067"/>
                  <a:gd name="connsiteY6" fmla="*/ 252153 h 386865"/>
                  <a:gd name="connsiteX7" fmla="*/ 331068 w 331067"/>
                  <a:gd name="connsiteY7" fmla="*/ 386600 h 386865"/>
                  <a:gd name="connsiteX8" fmla="*/ 297589 w 331067"/>
                  <a:gd name="connsiteY8" fmla="*/ 386600 h 38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067" h="386865">
                    <a:moveTo>
                      <a:pt x="297589" y="386866"/>
                    </a:moveTo>
                    <a:cubicBezTo>
                      <a:pt x="297190" y="344884"/>
                      <a:pt x="289883" y="303169"/>
                      <a:pt x="275535" y="263844"/>
                    </a:cubicBezTo>
                    <a:cubicBezTo>
                      <a:pt x="261187" y="224520"/>
                      <a:pt x="240064" y="187720"/>
                      <a:pt x="213228" y="155570"/>
                    </a:cubicBezTo>
                    <a:cubicBezTo>
                      <a:pt x="159556" y="91137"/>
                      <a:pt x="82368" y="47295"/>
                      <a:pt x="0" y="32947"/>
                    </a:cubicBezTo>
                    <a:lnTo>
                      <a:pt x="5713" y="0"/>
                    </a:lnTo>
                    <a:cubicBezTo>
                      <a:pt x="95786" y="15677"/>
                      <a:pt x="180148" y="63503"/>
                      <a:pt x="238868" y="133915"/>
                    </a:cubicBezTo>
                    <a:cubicBezTo>
                      <a:pt x="268229" y="168988"/>
                      <a:pt x="291345" y="209242"/>
                      <a:pt x="307021" y="252153"/>
                    </a:cubicBezTo>
                    <a:cubicBezTo>
                      <a:pt x="322698" y="295065"/>
                      <a:pt x="330669" y="340766"/>
                      <a:pt x="331068" y="386600"/>
                    </a:cubicBezTo>
                    <a:lnTo>
                      <a:pt x="297589" y="38660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B998783E-C892-79D4-7124-CA4609E6B845}"/>
                  </a:ext>
                </a:extLst>
              </p:cNvPr>
              <p:cNvSpPr/>
              <p:nvPr/>
            </p:nvSpPr>
            <p:spPr>
              <a:xfrm>
                <a:off x="186230" y="4984777"/>
                <a:ext cx="78781" cy="67754"/>
              </a:xfrm>
              <a:custGeom>
                <a:avLst/>
                <a:gdLst>
                  <a:gd name="connsiteX0" fmla="*/ 67622 w 78781"/>
                  <a:gd name="connsiteY0" fmla="*/ 0 h 67754"/>
                  <a:gd name="connsiteX1" fmla="*/ 78781 w 78781"/>
                  <a:gd name="connsiteY1" fmla="*/ 15012 h 67754"/>
                  <a:gd name="connsiteX2" fmla="*/ 13949 w 78781"/>
                  <a:gd name="connsiteY2" fmla="*/ 67755 h 67754"/>
                  <a:gd name="connsiteX3" fmla="*/ 0 w 78781"/>
                  <a:gd name="connsiteY3" fmla="*/ 49022 h 6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781" h="67754">
                    <a:moveTo>
                      <a:pt x="67622" y="0"/>
                    </a:moveTo>
                    <a:lnTo>
                      <a:pt x="78781" y="15012"/>
                    </a:lnTo>
                    <a:lnTo>
                      <a:pt x="13949" y="67755"/>
                    </a:lnTo>
                    <a:lnTo>
                      <a:pt x="0" y="4902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8BF586CF-4D48-9414-EBE3-3FDECF065B80}"/>
                  </a:ext>
                </a:extLst>
              </p:cNvPr>
              <p:cNvSpPr/>
              <p:nvPr/>
            </p:nvSpPr>
            <p:spPr>
              <a:xfrm>
                <a:off x="144913" y="4928314"/>
                <a:ext cx="83962" cy="55930"/>
              </a:xfrm>
              <a:custGeom>
                <a:avLst/>
                <a:gdLst>
                  <a:gd name="connsiteX0" fmla="*/ 75991 w 83962"/>
                  <a:gd name="connsiteY0" fmla="*/ 0 h 55930"/>
                  <a:gd name="connsiteX1" fmla="*/ 83963 w 83962"/>
                  <a:gd name="connsiteY1" fmla="*/ 16872 h 55930"/>
                  <a:gd name="connsiteX2" fmla="*/ 10230 w 83962"/>
                  <a:gd name="connsiteY2" fmla="*/ 55931 h 55930"/>
                  <a:gd name="connsiteX3" fmla="*/ 0 w 83962"/>
                  <a:gd name="connsiteY3" fmla="*/ 34940 h 5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962" h="55930">
                    <a:moveTo>
                      <a:pt x="75991" y="0"/>
                    </a:moveTo>
                    <a:lnTo>
                      <a:pt x="83963" y="16872"/>
                    </a:lnTo>
                    <a:lnTo>
                      <a:pt x="10230" y="55931"/>
                    </a:lnTo>
                    <a:lnTo>
                      <a:pt x="0" y="3494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AC7B888B-101B-8390-D0A6-71A67B993747}"/>
                  </a:ext>
                </a:extLst>
              </p:cNvPr>
              <p:cNvSpPr/>
              <p:nvPr/>
            </p:nvSpPr>
            <p:spPr>
              <a:xfrm>
                <a:off x="120069" y="4871852"/>
                <a:ext cx="85689" cy="43176"/>
              </a:xfrm>
              <a:custGeom>
                <a:avLst/>
                <a:gdLst>
                  <a:gd name="connsiteX0" fmla="*/ 80907 w 85689"/>
                  <a:gd name="connsiteY0" fmla="*/ 0 h 43176"/>
                  <a:gd name="connsiteX1" fmla="*/ 85690 w 85689"/>
                  <a:gd name="connsiteY1" fmla="*/ 18068 h 43176"/>
                  <a:gd name="connsiteX2" fmla="*/ 5978 w 85689"/>
                  <a:gd name="connsiteY2" fmla="*/ 43177 h 43176"/>
                  <a:gd name="connsiteX3" fmla="*/ 0 w 85689"/>
                  <a:gd name="connsiteY3" fmla="*/ 20592 h 43176"/>
                  <a:gd name="connsiteX4" fmla="*/ 80907 w 85689"/>
                  <a:gd name="connsiteY4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9" h="43176">
                    <a:moveTo>
                      <a:pt x="80907" y="0"/>
                    </a:moveTo>
                    <a:cubicBezTo>
                      <a:pt x="82501" y="5978"/>
                      <a:pt x="83830" y="12090"/>
                      <a:pt x="85690" y="18068"/>
                    </a:cubicBezTo>
                    <a:lnTo>
                      <a:pt x="5978" y="43177"/>
                    </a:lnTo>
                    <a:cubicBezTo>
                      <a:pt x="3720" y="35737"/>
                      <a:pt x="1993" y="28165"/>
                      <a:pt x="0" y="20592"/>
                    </a:cubicBezTo>
                    <a:lnTo>
                      <a:pt x="809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7ED1D8AB-F4E9-D51D-30B0-099C05E9A837}"/>
                  </a:ext>
                </a:extLst>
              </p:cNvPr>
              <p:cNvSpPr/>
              <p:nvPr/>
            </p:nvSpPr>
            <p:spPr>
              <a:xfrm>
                <a:off x="107714" y="4807153"/>
                <a:ext cx="84626" cy="27766"/>
              </a:xfrm>
              <a:custGeom>
                <a:avLst/>
                <a:gdLst>
                  <a:gd name="connsiteX0" fmla="*/ 83431 w 84626"/>
                  <a:gd name="connsiteY0" fmla="*/ 0 h 27766"/>
                  <a:gd name="connsiteX1" fmla="*/ 84627 w 84626"/>
                  <a:gd name="connsiteY1" fmla="*/ 18599 h 27766"/>
                  <a:gd name="connsiteX2" fmla="*/ 1594 w 84626"/>
                  <a:gd name="connsiteY2" fmla="*/ 27766 h 27766"/>
                  <a:gd name="connsiteX3" fmla="*/ 0 w 84626"/>
                  <a:gd name="connsiteY3" fmla="*/ 4517 h 27766"/>
                  <a:gd name="connsiteX4" fmla="*/ 83431 w 84626"/>
                  <a:gd name="connsiteY4" fmla="*/ 0 h 27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26" h="27766">
                    <a:moveTo>
                      <a:pt x="83431" y="0"/>
                    </a:moveTo>
                    <a:cubicBezTo>
                      <a:pt x="83830" y="6244"/>
                      <a:pt x="83697" y="12488"/>
                      <a:pt x="84627" y="18599"/>
                    </a:cubicBezTo>
                    <a:lnTo>
                      <a:pt x="1594" y="27766"/>
                    </a:lnTo>
                    <a:cubicBezTo>
                      <a:pt x="531" y="20061"/>
                      <a:pt x="531" y="12222"/>
                      <a:pt x="0" y="4517"/>
                    </a:cubicBezTo>
                    <a:lnTo>
                      <a:pt x="834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A2870CD8-4A9A-BB83-9EE8-A9570D82F70C}"/>
                  </a:ext>
                </a:extLst>
              </p:cNvPr>
              <p:cNvSpPr/>
              <p:nvPr/>
            </p:nvSpPr>
            <p:spPr>
              <a:xfrm>
                <a:off x="108113" y="4736874"/>
                <a:ext cx="85025" cy="28961"/>
              </a:xfrm>
              <a:custGeom>
                <a:avLst/>
                <a:gdLst>
                  <a:gd name="connsiteX0" fmla="*/ 85025 w 85025"/>
                  <a:gd name="connsiteY0" fmla="*/ 10362 h 28961"/>
                  <a:gd name="connsiteX1" fmla="*/ 83697 w 85025"/>
                  <a:gd name="connsiteY1" fmla="*/ 19662 h 28961"/>
                  <a:gd name="connsiteX2" fmla="*/ 83298 w 85025"/>
                  <a:gd name="connsiteY2" fmla="*/ 28962 h 28961"/>
                  <a:gd name="connsiteX3" fmla="*/ 0 w 85025"/>
                  <a:gd name="connsiteY3" fmla="*/ 23249 h 28961"/>
                  <a:gd name="connsiteX4" fmla="*/ 664 w 85025"/>
                  <a:gd name="connsiteY4" fmla="*/ 11558 h 28961"/>
                  <a:gd name="connsiteX5" fmla="*/ 2258 w 85025"/>
                  <a:gd name="connsiteY5" fmla="*/ 0 h 28961"/>
                  <a:gd name="connsiteX6" fmla="*/ 85025 w 85025"/>
                  <a:gd name="connsiteY6" fmla="*/ 10362 h 2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25" h="28961">
                    <a:moveTo>
                      <a:pt x="85025" y="10362"/>
                    </a:moveTo>
                    <a:cubicBezTo>
                      <a:pt x="84627" y="13418"/>
                      <a:pt x="83830" y="16474"/>
                      <a:pt x="83697" y="19662"/>
                    </a:cubicBezTo>
                    <a:lnTo>
                      <a:pt x="83298" y="28962"/>
                    </a:lnTo>
                    <a:lnTo>
                      <a:pt x="0" y="23249"/>
                    </a:lnTo>
                    <a:lnTo>
                      <a:pt x="664" y="11558"/>
                    </a:lnTo>
                    <a:cubicBezTo>
                      <a:pt x="930" y="7705"/>
                      <a:pt x="1727" y="3853"/>
                      <a:pt x="2258" y="0"/>
                    </a:cubicBezTo>
                    <a:lnTo>
                      <a:pt x="85025" y="1036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9C360044-531C-28C2-335C-CD2F28C5E84C}"/>
                  </a:ext>
                </a:extLst>
              </p:cNvPr>
              <p:cNvSpPr/>
              <p:nvPr/>
            </p:nvSpPr>
            <p:spPr>
              <a:xfrm>
                <a:off x="121531" y="4657030"/>
                <a:ext cx="85955" cy="44372"/>
              </a:xfrm>
              <a:custGeom>
                <a:avLst/>
                <a:gdLst>
                  <a:gd name="connsiteX0" fmla="*/ 85955 w 85955"/>
                  <a:gd name="connsiteY0" fmla="*/ 26438 h 44372"/>
                  <a:gd name="connsiteX1" fmla="*/ 80641 w 85955"/>
                  <a:gd name="connsiteY1" fmla="*/ 44373 h 44372"/>
                  <a:gd name="connsiteX2" fmla="*/ 0 w 85955"/>
                  <a:gd name="connsiteY2" fmla="*/ 22452 h 44372"/>
                  <a:gd name="connsiteX3" fmla="*/ 6643 w 85955"/>
                  <a:gd name="connsiteY3" fmla="*/ 0 h 44372"/>
                  <a:gd name="connsiteX4" fmla="*/ 85955 w 85955"/>
                  <a:gd name="connsiteY4" fmla="*/ 26438 h 4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5" h="44372">
                    <a:moveTo>
                      <a:pt x="85955" y="26438"/>
                    </a:moveTo>
                    <a:cubicBezTo>
                      <a:pt x="83564" y="32150"/>
                      <a:pt x="82236" y="38261"/>
                      <a:pt x="80641" y="44373"/>
                    </a:cubicBezTo>
                    <a:lnTo>
                      <a:pt x="0" y="22452"/>
                    </a:lnTo>
                    <a:cubicBezTo>
                      <a:pt x="1993" y="14879"/>
                      <a:pt x="3720" y="7307"/>
                      <a:pt x="6643" y="0"/>
                    </a:cubicBezTo>
                    <a:lnTo>
                      <a:pt x="85955" y="26438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64BABC6D-40CE-6AB9-3807-CAE33BD835A4}"/>
                  </a:ext>
                </a:extLst>
              </p:cNvPr>
              <p:cNvSpPr/>
              <p:nvPr/>
            </p:nvSpPr>
            <p:spPr>
              <a:xfrm>
                <a:off x="147836" y="4588213"/>
                <a:ext cx="83564" cy="56993"/>
              </a:xfrm>
              <a:custGeom>
                <a:avLst/>
                <a:gdLst>
                  <a:gd name="connsiteX0" fmla="*/ 83564 w 83564"/>
                  <a:gd name="connsiteY0" fmla="*/ 40254 h 56993"/>
                  <a:gd name="connsiteX1" fmla="*/ 75327 w 83564"/>
                  <a:gd name="connsiteY1" fmla="*/ 56994 h 56993"/>
                  <a:gd name="connsiteX2" fmla="*/ 0 w 83564"/>
                  <a:gd name="connsiteY2" fmla="*/ 20991 h 56993"/>
                  <a:gd name="connsiteX3" fmla="*/ 10362 w 83564"/>
                  <a:gd name="connsiteY3" fmla="*/ 0 h 56993"/>
                  <a:gd name="connsiteX4" fmla="*/ 83564 w 83564"/>
                  <a:gd name="connsiteY4" fmla="*/ 40254 h 5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64" h="56993">
                    <a:moveTo>
                      <a:pt x="83564" y="40254"/>
                    </a:moveTo>
                    <a:cubicBezTo>
                      <a:pt x="80641" y="45701"/>
                      <a:pt x="78117" y="51414"/>
                      <a:pt x="75327" y="56994"/>
                    </a:cubicBezTo>
                    <a:lnTo>
                      <a:pt x="0" y="20991"/>
                    </a:lnTo>
                    <a:cubicBezTo>
                      <a:pt x="3454" y="13949"/>
                      <a:pt x="6643" y="6908"/>
                      <a:pt x="10362" y="0"/>
                    </a:cubicBezTo>
                    <a:lnTo>
                      <a:pt x="83564" y="40254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7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1EC408EF-B03C-1C70-B889-FAD7875AD8F4}"/>
                  </a:ext>
                </a:extLst>
              </p:cNvPr>
              <p:cNvSpPr/>
              <p:nvPr/>
            </p:nvSpPr>
            <p:spPr>
              <a:xfrm>
                <a:off x="190083" y="4520724"/>
                <a:ext cx="78249" cy="68551"/>
              </a:xfrm>
              <a:custGeom>
                <a:avLst/>
                <a:gdLst>
                  <a:gd name="connsiteX0" fmla="*/ 78250 w 78249"/>
                  <a:gd name="connsiteY0" fmla="*/ 53672 h 68551"/>
                  <a:gd name="connsiteX1" fmla="*/ 66825 w 78249"/>
                  <a:gd name="connsiteY1" fmla="*/ 68552 h 68551"/>
                  <a:gd name="connsiteX2" fmla="*/ 0 w 78249"/>
                  <a:gd name="connsiteY2" fmla="*/ 18466 h 68551"/>
                  <a:gd name="connsiteX3" fmla="*/ 14215 w 78249"/>
                  <a:gd name="connsiteY3" fmla="*/ 0 h 68551"/>
                  <a:gd name="connsiteX4" fmla="*/ 78250 w 78249"/>
                  <a:gd name="connsiteY4" fmla="*/ 53672 h 6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49" h="68551">
                    <a:moveTo>
                      <a:pt x="78250" y="53672"/>
                    </a:moveTo>
                    <a:cubicBezTo>
                      <a:pt x="74132" y="58322"/>
                      <a:pt x="70677" y="63636"/>
                      <a:pt x="66825" y="68552"/>
                    </a:cubicBezTo>
                    <a:lnTo>
                      <a:pt x="0" y="18466"/>
                    </a:lnTo>
                    <a:cubicBezTo>
                      <a:pt x="4783" y="12355"/>
                      <a:pt x="9167" y="5846"/>
                      <a:pt x="14215" y="0"/>
                    </a:cubicBezTo>
                    <a:lnTo>
                      <a:pt x="78250" y="5367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9941DCF-1165-E9AE-A55A-4A2FC9D0468A}"/>
                </a:ext>
              </a:extLst>
            </p:cNvPr>
            <p:cNvSpPr/>
            <p:nvPr/>
          </p:nvSpPr>
          <p:spPr>
            <a:xfrm>
              <a:off x="8651166" y="4217157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0A84E27C-370E-FBF7-D46E-2E00A1EF6EB2}"/>
                </a:ext>
              </a:extLst>
            </p:cNvPr>
            <p:cNvSpPr/>
            <p:nvPr/>
          </p:nvSpPr>
          <p:spPr>
            <a:xfrm>
              <a:off x="11369322" y="4863483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04E33EB9-D23B-9FC0-3594-C22AF94B727E}"/>
                </a:ext>
              </a:extLst>
            </p:cNvPr>
            <p:cNvSpPr/>
            <p:nvPr/>
          </p:nvSpPr>
          <p:spPr>
            <a:xfrm>
              <a:off x="11118630" y="4146347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1364" name="TextBox 1363">
            <a:extLst>
              <a:ext uri="{FF2B5EF4-FFF2-40B4-BE49-F238E27FC236}">
                <a16:creationId xmlns:a16="http://schemas.microsoft.com/office/drawing/2014/main" id="{5320C435-7A9B-B308-9E61-9EFC51320BDD}"/>
              </a:ext>
            </a:extLst>
          </p:cNvPr>
          <p:cNvSpPr txBox="1"/>
          <p:nvPr/>
        </p:nvSpPr>
        <p:spPr>
          <a:xfrm flipH="1">
            <a:off x="4555037" y="2489066"/>
            <a:ext cx="3128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UNIT_OF_WORK</a:t>
            </a:r>
            <a:endParaRPr lang="vi-VN"/>
          </a:p>
        </p:txBody>
      </p:sp>
      <p:sp>
        <p:nvSpPr>
          <p:cNvPr id="1365" name="TextBox 1364">
            <a:extLst>
              <a:ext uri="{FF2B5EF4-FFF2-40B4-BE49-F238E27FC236}">
                <a16:creationId xmlns:a16="http://schemas.microsoft.com/office/drawing/2014/main" id="{F5BD61CD-1D27-7765-BB6D-D71DAF4C2547}"/>
              </a:ext>
            </a:extLst>
          </p:cNvPr>
          <p:cNvSpPr txBox="1"/>
          <p:nvPr/>
        </p:nvSpPr>
        <p:spPr>
          <a:xfrm>
            <a:off x="8657845" y="2335178"/>
            <a:ext cx="29445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r>
              <a:rPr lang="en-US" altLang="zh-CN"/>
              <a:t>AUTO MAPPER</a:t>
            </a:r>
            <a:endParaRPr lang="vi-VN"/>
          </a:p>
        </p:txBody>
      </p:sp>
      <p:grpSp>
        <p:nvGrpSpPr>
          <p:cNvPr id="1366" name="Group 1365">
            <a:extLst>
              <a:ext uri="{FF2B5EF4-FFF2-40B4-BE49-F238E27FC236}">
                <a16:creationId xmlns:a16="http://schemas.microsoft.com/office/drawing/2014/main" id="{A0BDBED5-724B-6763-7589-5F49100A41D9}"/>
              </a:ext>
            </a:extLst>
          </p:cNvPr>
          <p:cNvGrpSpPr/>
          <p:nvPr/>
        </p:nvGrpSpPr>
        <p:grpSpPr>
          <a:xfrm flipV="1">
            <a:off x="4581174" y="2049393"/>
            <a:ext cx="7181257" cy="1156345"/>
            <a:chOff x="4581174" y="5463234"/>
            <a:chExt cx="7181257" cy="1156345"/>
          </a:xfrm>
        </p:grpSpPr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299C489-3F29-CDA1-2FDA-D37641C3428F}"/>
                </a:ext>
              </a:extLst>
            </p:cNvPr>
            <p:cNvSpPr/>
            <p:nvPr/>
          </p:nvSpPr>
          <p:spPr>
            <a:xfrm flipH="1" flipV="1">
              <a:off x="4648131" y="5524213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6B7552-EEFB-D74A-CE76-DDAFE7365F57}"/>
                </a:ext>
              </a:extLst>
            </p:cNvPr>
            <p:cNvSpPr/>
            <p:nvPr/>
          </p:nvSpPr>
          <p:spPr>
            <a:xfrm flipH="1" flipV="1">
              <a:off x="4581174" y="5463234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6D1A0C68-0256-2AB8-E205-574B41BECBB2}"/>
                </a:ext>
              </a:extLst>
            </p:cNvPr>
            <p:cNvSpPr/>
            <p:nvPr/>
          </p:nvSpPr>
          <p:spPr>
            <a:xfrm flipH="1" flipV="1">
              <a:off x="4601102" y="6257690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97AB8B8B-6291-6021-2C11-44AEE61CC222}"/>
                </a:ext>
              </a:extLst>
            </p:cNvPr>
            <p:cNvSpPr/>
            <p:nvPr/>
          </p:nvSpPr>
          <p:spPr>
            <a:xfrm flipV="1">
              <a:off x="7710343" y="5503091"/>
              <a:ext cx="947501" cy="947368"/>
            </a:xfrm>
            <a:custGeom>
              <a:avLst/>
              <a:gdLst>
                <a:gd name="connsiteX0" fmla="*/ 473751 w 947501"/>
                <a:gd name="connsiteY0" fmla="*/ 947369 h 947368"/>
                <a:gd name="connsiteX1" fmla="*/ 0 w 947501"/>
                <a:gd name="connsiteY1" fmla="*/ 473751 h 947368"/>
                <a:gd name="connsiteX2" fmla="*/ 473751 w 947501"/>
                <a:gd name="connsiteY2" fmla="*/ 0 h 947368"/>
                <a:gd name="connsiteX3" fmla="*/ 947502 w 947501"/>
                <a:gd name="connsiteY3" fmla="*/ 473751 h 947368"/>
                <a:gd name="connsiteX4" fmla="*/ 473751 w 947501"/>
                <a:gd name="connsiteY4" fmla="*/ 947369 h 947368"/>
                <a:gd name="connsiteX5" fmla="*/ 473751 w 947501"/>
                <a:gd name="connsiteY5" fmla="*/ 26570 h 947368"/>
                <a:gd name="connsiteX6" fmla="*/ 26570 w 947501"/>
                <a:gd name="connsiteY6" fmla="*/ 473751 h 947368"/>
                <a:gd name="connsiteX7" fmla="*/ 473618 w 947501"/>
                <a:gd name="connsiteY7" fmla="*/ 920799 h 947368"/>
                <a:gd name="connsiteX8" fmla="*/ 920666 w 947501"/>
                <a:gd name="connsiteY8" fmla="*/ 473751 h 947368"/>
                <a:gd name="connsiteX9" fmla="*/ 473751 w 947501"/>
                <a:gd name="connsiteY9" fmla="*/ 26570 h 94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501" h="947368">
                  <a:moveTo>
                    <a:pt x="473751" y="947369"/>
                  </a:moveTo>
                  <a:cubicBezTo>
                    <a:pt x="212431" y="947369"/>
                    <a:pt x="0" y="734938"/>
                    <a:pt x="0" y="473751"/>
                  </a:cubicBezTo>
                  <a:cubicBezTo>
                    <a:pt x="0" y="212563"/>
                    <a:pt x="212431" y="0"/>
                    <a:pt x="473751" y="0"/>
                  </a:cubicBezTo>
                  <a:cubicBezTo>
                    <a:pt x="734938" y="0"/>
                    <a:pt x="947502" y="212431"/>
                    <a:pt x="947502" y="473751"/>
                  </a:cubicBezTo>
                  <a:cubicBezTo>
                    <a:pt x="947502" y="735071"/>
                    <a:pt x="734938" y="947369"/>
                    <a:pt x="473751" y="947369"/>
                  </a:cubicBezTo>
                  <a:close/>
                  <a:moveTo>
                    <a:pt x="473751" y="26570"/>
                  </a:moveTo>
                  <a:cubicBezTo>
                    <a:pt x="227177" y="26570"/>
                    <a:pt x="26570" y="227177"/>
                    <a:pt x="26570" y="473751"/>
                  </a:cubicBezTo>
                  <a:cubicBezTo>
                    <a:pt x="26570" y="720325"/>
                    <a:pt x="227177" y="920799"/>
                    <a:pt x="473618" y="920799"/>
                  </a:cubicBezTo>
                  <a:cubicBezTo>
                    <a:pt x="720192" y="920799"/>
                    <a:pt x="920666" y="720192"/>
                    <a:pt x="920666" y="473751"/>
                  </a:cubicBezTo>
                  <a:cubicBezTo>
                    <a:pt x="920799" y="227177"/>
                    <a:pt x="720192" y="26570"/>
                    <a:pt x="473751" y="26570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28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grpSp>
          <p:nvGrpSpPr>
            <p:cNvPr id="1371" name="Graphic 1358">
              <a:extLst>
                <a:ext uri="{FF2B5EF4-FFF2-40B4-BE49-F238E27FC236}">
                  <a16:creationId xmlns:a16="http://schemas.microsoft.com/office/drawing/2014/main" id="{59BA4BAF-9F64-E7BE-2955-B85235525E70}"/>
                </a:ext>
              </a:extLst>
            </p:cNvPr>
            <p:cNvGrpSpPr/>
            <p:nvPr/>
          </p:nvGrpSpPr>
          <p:grpSpPr>
            <a:xfrm flipV="1">
              <a:off x="7767203" y="5584226"/>
              <a:ext cx="826074" cy="802085"/>
              <a:chOff x="107714" y="4379615"/>
              <a:chExt cx="826074" cy="802085"/>
            </a:xfrm>
          </p:grpSpPr>
          <p:sp>
            <p:nvSpPr>
              <p:cNvPr id="1375" name="Freeform: Shape 1374">
                <a:extLst>
                  <a:ext uri="{FF2B5EF4-FFF2-40B4-BE49-F238E27FC236}">
                    <a16:creationId xmlns:a16="http://schemas.microsoft.com/office/drawing/2014/main" id="{3C66B348-A2CE-A769-4D2C-3B6884CCDF1B}"/>
                  </a:ext>
                </a:extLst>
              </p:cNvPr>
              <p:cNvSpPr/>
              <p:nvPr/>
            </p:nvSpPr>
            <p:spPr>
              <a:xfrm>
                <a:off x="732784" y="4789085"/>
                <a:ext cx="201005" cy="324690"/>
              </a:xfrm>
              <a:custGeom>
                <a:avLst/>
                <a:gdLst>
                  <a:gd name="connsiteX0" fmla="*/ 0 w 201005"/>
                  <a:gd name="connsiteY0" fmla="*/ 271816 h 324690"/>
                  <a:gd name="connsiteX1" fmla="*/ 29759 w 201005"/>
                  <a:gd name="connsiteY1" fmla="*/ 246308 h 324690"/>
                  <a:gd name="connsiteX2" fmla="*/ 43310 w 201005"/>
                  <a:gd name="connsiteY2" fmla="*/ 232093 h 324690"/>
                  <a:gd name="connsiteX3" fmla="*/ 56462 w 201005"/>
                  <a:gd name="connsiteY3" fmla="*/ 217479 h 324690"/>
                  <a:gd name="connsiteX4" fmla="*/ 68153 w 201005"/>
                  <a:gd name="connsiteY4" fmla="*/ 201670 h 324690"/>
                  <a:gd name="connsiteX5" fmla="*/ 79313 w 201005"/>
                  <a:gd name="connsiteY5" fmla="*/ 185595 h 324690"/>
                  <a:gd name="connsiteX6" fmla="*/ 98576 w 201005"/>
                  <a:gd name="connsiteY6" fmla="*/ 151451 h 324690"/>
                  <a:gd name="connsiteX7" fmla="*/ 134181 w 201005"/>
                  <a:gd name="connsiteY7" fmla="*/ 0 h 324690"/>
                  <a:gd name="connsiteX8" fmla="*/ 201005 w 201005"/>
                  <a:gd name="connsiteY8" fmla="*/ 0 h 324690"/>
                  <a:gd name="connsiteX9" fmla="*/ 40387 w 201005"/>
                  <a:gd name="connsiteY9" fmla="*/ 324691 h 324690"/>
                  <a:gd name="connsiteX10" fmla="*/ 0 w 201005"/>
                  <a:gd name="connsiteY10" fmla="*/ 271816 h 324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1005" h="324690">
                    <a:moveTo>
                      <a:pt x="0" y="271816"/>
                    </a:moveTo>
                    <a:cubicBezTo>
                      <a:pt x="10894" y="264509"/>
                      <a:pt x="19928" y="254943"/>
                      <a:pt x="29759" y="246308"/>
                    </a:cubicBezTo>
                    <a:cubicBezTo>
                      <a:pt x="34807" y="242190"/>
                      <a:pt x="38793" y="236875"/>
                      <a:pt x="43310" y="232093"/>
                    </a:cubicBezTo>
                    <a:lnTo>
                      <a:pt x="56462" y="217479"/>
                    </a:lnTo>
                    <a:lnTo>
                      <a:pt x="68153" y="201670"/>
                    </a:lnTo>
                    <a:cubicBezTo>
                      <a:pt x="72006" y="196356"/>
                      <a:pt x="76257" y="191307"/>
                      <a:pt x="79313" y="185595"/>
                    </a:cubicBezTo>
                    <a:cubicBezTo>
                      <a:pt x="85955" y="174302"/>
                      <a:pt x="93395" y="163541"/>
                      <a:pt x="98576" y="151451"/>
                    </a:cubicBezTo>
                    <a:cubicBezTo>
                      <a:pt x="121693" y="104555"/>
                      <a:pt x="134048" y="52477"/>
                      <a:pt x="134181" y="0"/>
                    </a:cubicBezTo>
                    <a:lnTo>
                      <a:pt x="201005" y="0"/>
                    </a:lnTo>
                    <a:cubicBezTo>
                      <a:pt x="201005" y="125014"/>
                      <a:pt x="140956" y="249629"/>
                      <a:pt x="40387" y="324691"/>
                    </a:cubicBezTo>
                    <a:lnTo>
                      <a:pt x="0" y="271816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6" name="Freeform: Shape 1375">
                <a:extLst>
                  <a:ext uri="{FF2B5EF4-FFF2-40B4-BE49-F238E27FC236}">
                    <a16:creationId xmlns:a16="http://schemas.microsoft.com/office/drawing/2014/main" id="{47855386-965E-7F4D-F370-1CBD7CD79A55}"/>
                  </a:ext>
                </a:extLst>
              </p:cNvPr>
              <p:cNvSpPr/>
              <p:nvPr/>
            </p:nvSpPr>
            <p:spPr>
              <a:xfrm>
                <a:off x="241762" y="5038316"/>
                <a:ext cx="502579" cy="143384"/>
              </a:xfrm>
              <a:custGeom>
                <a:avLst/>
                <a:gdLst>
                  <a:gd name="connsiteX0" fmla="*/ 24046 w 502579"/>
                  <a:gd name="connsiteY0" fmla="*/ 0 h 143384"/>
                  <a:gd name="connsiteX1" fmla="*/ 244979 w 502579"/>
                  <a:gd name="connsiteY1" fmla="*/ 108275 h 143384"/>
                  <a:gd name="connsiteX2" fmla="*/ 369595 w 502579"/>
                  <a:gd name="connsiteY2" fmla="*/ 99241 h 143384"/>
                  <a:gd name="connsiteX3" fmla="*/ 483848 w 502579"/>
                  <a:gd name="connsiteY3" fmla="*/ 48757 h 143384"/>
                  <a:gd name="connsiteX4" fmla="*/ 502580 w 502579"/>
                  <a:gd name="connsiteY4" fmla="*/ 76390 h 143384"/>
                  <a:gd name="connsiteX5" fmla="*/ 377699 w 502579"/>
                  <a:gd name="connsiteY5" fmla="*/ 131656 h 143384"/>
                  <a:gd name="connsiteX6" fmla="*/ 241525 w 502579"/>
                  <a:gd name="connsiteY6" fmla="*/ 141488 h 143384"/>
                  <a:gd name="connsiteX7" fmla="*/ 0 w 502579"/>
                  <a:gd name="connsiteY7" fmla="*/ 23116 h 143384"/>
                  <a:gd name="connsiteX8" fmla="*/ 24046 w 502579"/>
                  <a:gd name="connsiteY8" fmla="*/ 0 h 1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579" h="143384">
                    <a:moveTo>
                      <a:pt x="24046" y="0"/>
                    </a:moveTo>
                    <a:cubicBezTo>
                      <a:pt x="82236" y="60315"/>
                      <a:pt x="161681" y="99373"/>
                      <a:pt x="244979" y="108275"/>
                    </a:cubicBezTo>
                    <a:cubicBezTo>
                      <a:pt x="286695" y="112260"/>
                      <a:pt x="329075" y="109204"/>
                      <a:pt x="369595" y="99241"/>
                    </a:cubicBezTo>
                    <a:cubicBezTo>
                      <a:pt x="410248" y="89277"/>
                      <a:pt x="449040" y="72139"/>
                      <a:pt x="483848" y="48757"/>
                    </a:cubicBezTo>
                    <a:lnTo>
                      <a:pt x="502580" y="76390"/>
                    </a:lnTo>
                    <a:cubicBezTo>
                      <a:pt x="464584" y="101898"/>
                      <a:pt x="422071" y="120630"/>
                      <a:pt x="377699" y="131656"/>
                    </a:cubicBezTo>
                    <a:cubicBezTo>
                      <a:pt x="333326" y="142683"/>
                      <a:pt x="287094" y="145872"/>
                      <a:pt x="241525" y="141488"/>
                    </a:cubicBezTo>
                    <a:cubicBezTo>
                      <a:pt x="150389" y="131789"/>
                      <a:pt x="63503" y="89144"/>
                      <a:pt x="0" y="23116"/>
                    </a:cubicBezTo>
                    <a:lnTo>
                      <a:pt x="240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7" name="Freeform: Shape 1376">
                <a:extLst>
                  <a:ext uri="{FF2B5EF4-FFF2-40B4-BE49-F238E27FC236}">
                    <a16:creationId xmlns:a16="http://schemas.microsoft.com/office/drawing/2014/main" id="{1BB7C4F4-6243-4BFE-F71E-682A49476DDD}"/>
                  </a:ext>
                </a:extLst>
              </p:cNvPr>
              <p:cNvSpPr/>
              <p:nvPr/>
            </p:nvSpPr>
            <p:spPr>
              <a:xfrm>
                <a:off x="229805" y="4379615"/>
                <a:ext cx="340633" cy="171930"/>
              </a:xfrm>
              <a:custGeom>
                <a:avLst/>
                <a:gdLst>
                  <a:gd name="connsiteX0" fmla="*/ 333193 w 340633"/>
                  <a:gd name="connsiteY0" fmla="*/ 69103 h 171930"/>
                  <a:gd name="connsiteX1" fmla="*/ 48092 w 340633"/>
                  <a:gd name="connsiteY1" fmla="*/ 171931 h 171930"/>
                  <a:gd name="connsiteX2" fmla="*/ 0 w 340633"/>
                  <a:gd name="connsiteY2" fmla="*/ 125565 h 171930"/>
                  <a:gd name="connsiteX3" fmla="*/ 340633 w 340633"/>
                  <a:gd name="connsiteY3" fmla="*/ 2677 h 171930"/>
                  <a:gd name="connsiteX4" fmla="*/ 333193 w 340633"/>
                  <a:gd name="connsiteY4" fmla="*/ 69103 h 1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33" h="171930">
                    <a:moveTo>
                      <a:pt x="333193" y="69103"/>
                    </a:moveTo>
                    <a:cubicBezTo>
                      <a:pt x="228771" y="56881"/>
                      <a:pt x="120497" y="95939"/>
                      <a:pt x="48092" y="171931"/>
                    </a:cubicBezTo>
                    <a:lnTo>
                      <a:pt x="0" y="125565"/>
                    </a:lnTo>
                    <a:cubicBezTo>
                      <a:pt x="86221" y="34827"/>
                      <a:pt x="216416" y="-12070"/>
                      <a:pt x="340633" y="2677"/>
                    </a:cubicBezTo>
                    <a:lnTo>
                      <a:pt x="333193" y="69103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8" name="Freeform: Shape 1377">
                <a:extLst>
                  <a:ext uri="{FF2B5EF4-FFF2-40B4-BE49-F238E27FC236}">
                    <a16:creationId xmlns:a16="http://schemas.microsoft.com/office/drawing/2014/main" id="{CEBC6A1C-7A4D-DB4F-5960-62071D022C10}"/>
                  </a:ext>
                </a:extLst>
              </p:cNvPr>
              <p:cNvSpPr/>
              <p:nvPr/>
            </p:nvSpPr>
            <p:spPr>
              <a:xfrm>
                <a:off x="586381" y="4402353"/>
                <a:ext cx="331067" cy="386865"/>
              </a:xfrm>
              <a:custGeom>
                <a:avLst/>
                <a:gdLst>
                  <a:gd name="connsiteX0" fmla="*/ 297589 w 331067"/>
                  <a:gd name="connsiteY0" fmla="*/ 386866 h 386865"/>
                  <a:gd name="connsiteX1" fmla="*/ 275535 w 331067"/>
                  <a:gd name="connsiteY1" fmla="*/ 263844 h 386865"/>
                  <a:gd name="connsiteX2" fmla="*/ 213228 w 331067"/>
                  <a:gd name="connsiteY2" fmla="*/ 155570 h 386865"/>
                  <a:gd name="connsiteX3" fmla="*/ 0 w 331067"/>
                  <a:gd name="connsiteY3" fmla="*/ 32947 h 386865"/>
                  <a:gd name="connsiteX4" fmla="*/ 5713 w 331067"/>
                  <a:gd name="connsiteY4" fmla="*/ 0 h 386865"/>
                  <a:gd name="connsiteX5" fmla="*/ 238868 w 331067"/>
                  <a:gd name="connsiteY5" fmla="*/ 133915 h 386865"/>
                  <a:gd name="connsiteX6" fmla="*/ 307021 w 331067"/>
                  <a:gd name="connsiteY6" fmla="*/ 252153 h 386865"/>
                  <a:gd name="connsiteX7" fmla="*/ 331068 w 331067"/>
                  <a:gd name="connsiteY7" fmla="*/ 386600 h 386865"/>
                  <a:gd name="connsiteX8" fmla="*/ 297589 w 331067"/>
                  <a:gd name="connsiteY8" fmla="*/ 386600 h 38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067" h="386865">
                    <a:moveTo>
                      <a:pt x="297589" y="386866"/>
                    </a:moveTo>
                    <a:cubicBezTo>
                      <a:pt x="297190" y="344884"/>
                      <a:pt x="289883" y="303169"/>
                      <a:pt x="275535" y="263844"/>
                    </a:cubicBezTo>
                    <a:cubicBezTo>
                      <a:pt x="261187" y="224520"/>
                      <a:pt x="240064" y="187720"/>
                      <a:pt x="213228" y="155570"/>
                    </a:cubicBezTo>
                    <a:cubicBezTo>
                      <a:pt x="159556" y="91137"/>
                      <a:pt x="82368" y="47295"/>
                      <a:pt x="0" y="32947"/>
                    </a:cubicBezTo>
                    <a:lnTo>
                      <a:pt x="5713" y="0"/>
                    </a:lnTo>
                    <a:cubicBezTo>
                      <a:pt x="95786" y="15677"/>
                      <a:pt x="180148" y="63503"/>
                      <a:pt x="238868" y="133915"/>
                    </a:cubicBezTo>
                    <a:cubicBezTo>
                      <a:pt x="268229" y="168988"/>
                      <a:pt x="291345" y="209242"/>
                      <a:pt x="307021" y="252153"/>
                    </a:cubicBezTo>
                    <a:cubicBezTo>
                      <a:pt x="322698" y="295065"/>
                      <a:pt x="330669" y="340766"/>
                      <a:pt x="331068" y="386600"/>
                    </a:cubicBezTo>
                    <a:lnTo>
                      <a:pt x="297589" y="38660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9" name="Freeform: Shape 1378">
                <a:extLst>
                  <a:ext uri="{FF2B5EF4-FFF2-40B4-BE49-F238E27FC236}">
                    <a16:creationId xmlns:a16="http://schemas.microsoft.com/office/drawing/2014/main" id="{4EC3EB83-F2E6-0FE4-060D-48E53FE1607D}"/>
                  </a:ext>
                </a:extLst>
              </p:cNvPr>
              <p:cNvSpPr/>
              <p:nvPr/>
            </p:nvSpPr>
            <p:spPr>
              <a:xfrm>
                <a:off x="186230" y="4984777"/>
                <a:ext cx="78781" cy="67754"/>
              </a:xfrm>
              <a:custGeom>
                <a:avLst/>
                <a:gdLst>
                  <a:gd name="connsiteX0" fmla="*/ 67622 w 78781"/>
                  <a:gd name="connsiteY0" fmla="*/ 0 h 67754"/>
                  <a:gd name="connsiteX1" fmla="*/ 78781 w 78781"/>
                  <a:gd name="connsiteY1" fmla="*/ 15012 h 67754"/>
                  <a:gd name="connsiteX2" fmla="*/ 13949 w 78781"/>
                  <a:gd name="connsiteY2" fmla="*/ 67755 h 67754"/>
                  <a:gd name="connsiteX3" fmla="*/ 0 w 78781"/>
                  <a:gd name="connsiteY3" fmla="*/ 49022 h 6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781" h="67754">
                    <a:moveTo>
                      <a:pt x="67622" y="0"/>
                    </a:moveTo>
                    <a:lnTo>
                      <a:pt x="78781" y="15012"/>
                    </a:lnTo>
                    <a:lnTo>
                      <a:pt x="13949" y="67755"/>
                    </a:lnTo>
                    <a:lnTo>
                      <a:pt x="0" y="4902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31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0" name="Freeform: Shape 1379">
                <a:extLst>
                  <a:ext uri="{FF2B5EF4-FFF2-40B4-BE49-F238E27FC236}">
                    <a16:creationId xmlns:a16="http://schemas.microsoft.com/office/drawing/2014/main" id="{DBB5B179-33E1-B67F-8D55-003608FFA4C3}"/>
                  </a:ext>
                </a:extLst>
              </p:cNvPr>
              <p:cNvSpPr/>
              <p:nvPr/>
            </p:nvSpPr>
            <p:spPr>
              <a:xfrm>
                <a:off x="144913" y="4928314"/>
                <a:ext cx="83962" cy="55930"/>
              </a:xfrm>
              <a:custGeom>
                <a:avLst/>
                <a:gdLst>
                  <a:gd name="connsiteX0" fmla="*/ 75991 w 83962"/>
                  <a:gd name="connsiteY0" fmla="*/ 0 h 55930"/>
                  <a:gd name="connsiteX1" fmla="*/ 83963 w 83962"/>
                  <a:gd name="connsiteY1" fmla="*/ 16872 h 55930"/>
                  <a:gd name="connsiteX2" fmla="*/ 10230 w 83962"/>
                  <a:gd name="connsiteY2" fmla="*/ 55931 h 55930"/>
                  <a:gd name="connsiteX3" fmla="*/ 0 w 83962"/>
                  <a:gd name="connsiteY3" fmla="*/ 34940 h 5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962" h="55930">
                    <a:moveTo>
                      <a:pt x="75991" y="0"/>
                    </a:moveTo>
                    <a:lnTo>
                      <a:pt x="83963" y="16872"/>
                    </a:lnTo>
                    <a:lnTo>
                      <a:pt x="10230" y="55931"/>
                    </a:lnTo>
                    <a:lnTo>
                      <a:pt x="0" y="3494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099BF608-4063-D433-D824-21546172EED4}"/>
                  </a:ext>
                </a:extLst>
              </p:cNvPr>
              <p:cNvSpPr/>
              <p:nvPr/>
            </p:nvSpPr>
            <p:spPr>
              <a:xfrm>
                <a:off x="120069" y="4871852"/>
                <a:ext cx="85689" cy="43176"/>
              </a:xfrm>
              <a:custGeom>
                <a:avLst/>
                <a:gdLst>
                  <a:gd name="connsiteX0" fmla="*/ 80907 w 85689"/>
                  <a:gd name="connsiteY0" fmla="*/ 0 h 43176"/>
                  <a:gd name="connsiteX1" fmla="*/ 85690 w 85689"/>
                  <a:gd name="connsiteY1" fmla="*/ 18068 h 43176"/>
                  <a:gd name="connsiteX2" fmla="*/ 5978 w 85689"/>
                  <a:gd name="connsiteY2" fmla="*/ 43177 h 43176"/>
                  <a:gd name="connsiteX3" fmla="*/ 0 w 85689"/>
                  <a:gd name="connsiteY3" fmla="*/ 20592 h 43176"/>
                  <a:gd name="connsiteX4" fmla="*/ 80907 w 85689"/>
                  <a:gd name="connsiteY4" fmla="*/ 0 h 4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89" h="43176">
                    <a:moveTo>
                      <a:pt x="80907" y="0"/>
                    </a:moveTo>
                    <a:cubicBezTo>
                      <a:pt x="82501" y="5978"/>
                      <a:pt x="83830" y="12090"/>
                      <a:pt x="85690" y="18068"/>
                    </a:cubicBezTo>
                    <a:lnTo>
                      <a:pt x="5978" y="43177"/>
                    </a:lnTo>
                    <a:cubicBezTo>
                      <a:pt x="3720" y="35737"/>
                      <a:pt x="1993" y="28165"/>
                      <a:pt x="0" y="20592"/>
                    </a:cubicBezTo>
                    <a:lnTo>
                      <a:pt x="809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2" name="Freeform: Shape 1381">
                <a:extLst>
                  <a:ext uri="{FF2B5EF4-FFF2-40B4-BE49-F238E27FC236}">
                    <a16:creationId xmlns:a16="http://schemas.microsoft.com/office/drawing/2014/main" id="{3F155A1A-EC78-6045-73BD-E980196BB1F5}"/>
                  </a:ext>
                </a:extLst>
              </p:cNvPr>
              <p:cNvSpPr/>
              <p:nvPr/>
            </p:nvSpPr>
            <p:spPr>
              <a:xfrm>
                <a:off x="107714" y="4807153"/>
                <a:ext cx="84626" cy="27766"/>
              </a:xfrm>
              <a:custGeom>
                <a:avLst/>
                <a:gdLst>
                  <a:gd name="connsiteX0" fmla="*/ 83431 w 84626"/>
                  <a:gd name="connsiteY0" fmla="*/ 0 h 27766"/>
                  <a:gd name="connsiteX1" fmla="*/ 84627 w 84626"/>
                  <a:gd name="connsiteY1" fmla="*/ 18599 h 27766"/>
                  <a:gd name="connsiteX2" fmla="*/ 1594 w 84626"/>
                  <a:gd name="connsiteY2" fmla="*/ 27766 h 27766"/>
                  <a:gd name="connsiteX3" fmla="*/ 0 w 84626"/>
                  <a:gd name="connsiteY3" fmla="*/ 4517 h 27766"/>
                  <a:gd name="connsiteX4" fmla="*/ 83431 w 84626"/>
                  <a:gd name="connsiteY4" fmla="*/ 0 h 27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26" h="27766">
                    <a:moveTo>
                      <a:pt x="83431" y="0"/>
                    </a:moveTo>
                    <a:cubicBezTo>
                      <a:pt x="83830" y="6244"/>
                      <a:pt x="83697" y="12488"/>
                      <a:pt x="84627" y="18599"/>
                    </a:cubicBezTo>
                    <a:lnTo>
                      <a:pt x="1594" y="27766"/>
                    </a:lnTo>
                    <a:cubicBezTo>
                      <a:pt x="531" y="20061"/>
                      <a:pt x="531" y="12222"/>
                      <a:pt x="0" y="4517"/>
                    </a:cubicBezTo>
                    <a:lnTo>
                      <a:pt x="834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3" name="Freeform: Shape 1382">
                <a:extLst>
                  <a:ext uri="{FF2B5EF4-FFF2-40B4-BE49-F238E27FC236}">
                    <a16:creationId xmlns:a16="http://schemas.microsoft.com/office/drawing/2014/main" id="{D05AA4D5-E49D-FEF6-3009-06E7108E2612}"/>
                  </a:ext>
                </a:extLst>
              </p:cNvPr>
              <p:cNvSpPr/>
              <p:nvPr/>
            </p:nvSpPr>
            <p:spPr>
              <a:xfrm>
                <a:off x="108113" y="4736874"/>
                <a:ext cx="85025" cy="28961"/>
              </a:xfrm>
              <a:custGeom>
                <a:avLst/>
                <a:gdLst>
                  <a:gd name="connsiteX0" fmla="*/ 85025 w 85025"/>
                  <a:gd name="connsiteY0" fmla="*/ 10362 h 28961"/>
                  <a:gd name="connsiteX1" fmla="*/ 83697 w 85025"/>
                  <a:gd name="connsiteY1" fmla="*/ 19662 h 28961"/>
                  <a:gd name="connsiteX2" fmla="*/ 83298 w 85025"/>
                  <a:gd name="connsiteY2" fmla="*/ 28962 h 28961"/>
                  <a:gd name="connsiteX3" fmla="*/ 0 w 85025"/>
                  <a:gd name="connsiteY3" fmla="*/ 23249 h 28961"/>
                  <a:gd name="connsiteX4" fmla="*/ 664 w 85025"/>
                  <a:gd name="connsiteY4" fmla="*/ 11558 h 28961"/>
                  <a:gd name="connsiteX5" fmla="*/ 2258 w 85025"/>
                  <a:gd name="connsiteY5" fmla="*/ 0 h 28961"/>
                  <a:gd name="connsiteX6" fmla="*/ 85025 w 85025"/>
                  <a:gd name="connsiteY6" fmla="*/ 10362 h 2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25" h="28961">
                    <a:moveTo>
                      <a:pt x="85025" y="10362"/>
                    </a:moveTo>
                    <a:cubicBezTo>
                      <a:pt x="84627" y="13418"/>
                      <a:pt x="83830" y="16474"/>
                      <a:pt x="83697" y="19662"/>
                    </a:cubicBezTo>
                    <a:lnTo>
                      <a:pt x="83298" y="28962"/>
                    </a:lnTo>
                    <a:lnTo>
                      <a:pt x="0" y="23249"/>
                    </a:lnTo>
                    <a:lnTo>
                      <a:pt x="664" y="11558"/>
                    </a:lnTo>
                    <a:cubicBezTo>
                      <a:pt x="930" y="7705"/>
                      <a:pt x="1727" y="3853"/>
                      <a:pt x="2258" y="0"/>
                    </a:cubicBezTo>
                    <a:lnTo>
                      <a:pt x="85025" y="1036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969F1F25-85A7-D2B3-AE08-56A202B8A11F}"/>
                  </a:ext>
                </a:extLst>
              </p:cNvPr>
              <p:cNvSpPr/>
              <p:nvPr/>
            </p:nvSpPr>
            <p:spPr>
              <a:xfrm>
                <a:off x="121531" y="4657030"/>
                <a:ext cx="85955" cy="44372"/>
              </a:xfrm>
              <a:custGeom>
                <a:avLst/>
                <a:gdLst>
                  <a:gd name="connsiteX0" fmla="*/ 85955 w 85955"/>
                  <a:gd name="connsiteY0" fmla="*/ 26438 h 44372"/>
                  <a:gd name="connsiteX1" fmla="*/ 80641 w 85955"/>
                  <a:gd name="connsiteY1" fmla="*/ 44373 h 44372"/>
                  <a:gd name="connsiteX2" fmla="*/ 0 w 85955"/>
                  <a:gd name="connsiteY2" fmla="*/ 22452 h 44372"/>
                  <a:gd name="connsiteX3" fmla="*/ 6643 w 85955"/>
                  <a:gd name="connsiteY3" fmla="*/ 0 h 44372"/>
                  <a:gd name="connsiteX4" fmla="*/ 85955 w 85955"/>
                  <a:gd name="connsiteY4" fmla="*/ 26438 h 4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5" h="44372">
                    <a:moveTo>
                      <a:pt x="85955" y="26438"/>
                    </a:moveTo>
                    <a:cubicBezTo>
                      <a:pt x="83564" y="32150"/>
                      <a:pt x="82236" y="38261"/>
                      <a:pt x="80641" y="44373"/>
                    </a:cubicBezTo>
                    <a:lnTo>
                      <a:pt x="0" y="22452"/>
                    </a:lnTo>
                    <a:cubicBezTo>
                      <a:pt x="1993" y="14879"/>
                      <a:pt x="3720" y="7307"/>
                      <a:pt x="6643" y="0"/>
                    </a:cubicBezTo>
                    <a:lnTo>
                      <a:pt x="85955" y="26438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5" name="Freeform: Shape 1384">
                <a:extLst>
                  <a:ext uri="{FF2B5EF4-FFF2-40B4-BE49-F238E27FC236}">
                    <a16:creationId xmlns:a16="http://schemas.microsoft.com/office/drawing/2014/main" id="{8DFC82AF-3443-5506-5D77-D86512CAC5EB}"/>
                  </a:ext>
                </a:extLst>
              </p:cNvPr>
              <p:cNvSpPr/>
              <p:nvPr/>
            </p:nvSpPr>
            <p:spPr>
              <a:xfrm>
                <a:off x="147836" y="4588213"/>
                <a:ext cx="83564" cy="56993"/>
              </a:xfrm>
              <a:custGeom>
                <a:avLst/>
                <a:gdLst>
                  <a:gd name="connsiteX0" fmla="*/ 83564 w 83564"/>
                  <a:gd name="connsiteY0" fmla="*/ 40254 h 56993"/>
                  <a:gd name="connsiteX1" fmla="*/ 75327 w 83564"/>
                  <a:gd name="connsiteY1" fmla="*/ 56994 h 56993"/>
                  <a:gd name="connsiteX2" fmla="*/ 0 w 83564"/>
                  <a:gd name="connsiteY2" fmla="*/ 20991 h 56993"/>
                  <a:gd name="connsiteX3" fmla="*/ 10362 w 83564"/>
                  <a:gd name="connsiteY3" fmla="*/ 0 h 56993"/>
                  <a:gd name="connsiteX4" fmla="*/ 83564 w 83564"/>
                  <a:gd name="connsiteY4" fmla="*/ 40254 h 5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64" h="56993">
                    <a:moveTo>
                      <a:pt x="83564" y="40254"/>
                    </a:moveTo>
                    <a:cubicBezTo>
                      <a:pt x="80641" y="45701"/>
                      <a:pt x="78117" y="51414"/>
                      <a:pt x="75327" y="56994"/>
                    </a:cubicBezTo>
                    <a:lnTo>
                      <a:pt x="0" y="20991"/>
                    </a:lnTo>
                    <a:cubicBezTo>
                      <a:pt x="3454" y="13949"/>
                      <a:pt x="6643" y="6908"/>
                      <a:pt x="10362" y="0"/>
                    </a:cubicBezTo>
                    <a:lnTo>
                      <a:pt x="83564" y="40254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7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6" name="Freeform: Shape 1385">
                <a:extLst>
                  <a:ext uri="{FF2B5EF4-FFF2-40B4-BE49-F238E27FC236}">
                    <a16:creationId xmlns:a16="http://schemas.microsoft.com/office/drawing/2014/main" id="{A3AAD839-8BFB-464A-B808-C83C5207207D}"/>
                  </a:ext>
                </a:extLst>
              </p:cNvPr>
              <p:cNvSpPr/>
              <p:nvPr/>
            </p:nvSpPr>
            <p:spPr>
              <a:xfrm>
                <a:off x="190083" y="4520724"/>
                <a:ext cx="78249" cy="68551"/>
              </a:xfrm>
              <a:custGeom>
                <a:avLst/>
                <a:gdLst>
                  <a:gd name="connsiteX0" fmla="*/ 78250 w 78249"/>
                  <a:gd name="connsiteY0" fmla="*/ 53672 h 68551"/>
                  <a:gd name="connsiteX1" fmla="*/ 66825 w 78249"/>
                  <a:gd name="connsiteY1" fmla="*/ 68552 h 68551"/>
                  <a:gd name="connsiteX2" fmla="*/ 0 w 78249"/>
                  <a:gd name="connsiteY2" fmla="*/ 18466 h 68551"/>
                  <a:gd name="connsiteX3" fmla="*/ 14215 w 78249"/>
                  <a:gd name="connsiteY3" fmla="*/ 0 h 68551"/>
                  <a:gd name="connsiteX4" fmla="*/ 78250 w 78249"/>
                  <a:gd name="connsiteY4" fmla="*/ 53672 h 6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49" h="68551">
                    <a:moveTo>
                      <a:pt x="78250" y="53672"/>
                    </a:moveTo>
                    <a:cubicBezTo>
                      <a:pt x="74132" y="58322"/>
                      <a:pt x="70677" y="63636"/>
                      <a:pt x="66825" y="68552"/>
                    </a:cubicBezTo>
                    <a:lnTo>
                      <a:pt x="0" y="18466"/>
                    </a:lnTo>
                    <a:cubicBezTo>
                      <a:pt x="4783" y="12355"/>
                      <a:pt x="9167" y="5846"/>
                      <a:pt x="14215" y="0"/>
                    </a:cubicBezTo>
                    <a:lnTo>
                      <a:pt x="78250" y="53672"/>
                    </a:lnTo>
                    <a:close/>
                  </a:path>
                </a:pathLst>
              </a:custGeom>
              <a:gradFill>
                <a:gsLst>
                  <a:gs pos="0">
                    <a:srgbClr val="0992FF"/>
                  </a:gs>
                  <a:gs pos="50000">
                    <a:srgbClr val="26B1E3"/>
                  </a:gs>
                  <a:gs pos="100000">
                    <a:srgbClr val="43D1C7"/>
                  </a:gs>
                </a:gsLst>
                <a:lin ang="5430828" scaled="1"/>
              </a:gradFill>
              <a:ln w="1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#9Slide03 Nokia" panose="020406030505060202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92719DE-7AFC-4F7C-5B7D-A36257274CAA}"/>
                </a:ext>
              </a:extLst>
            </p:cNvPr>
            <p:cNvSpPr/>
            <p:nvPr/>
          </p:nvSpPr>
          <p:spPr>
            <a:xfrm flipV="1">
              <a:off x="8651166" y="5524213"/>
              <a:ext cx="3044308" cy="1024556"/>
            </a:xfrm>
            <a:custGeom>
              <a:avLst/>
              <a:gdLst>
                <a:gd name="connsiteX0" fmla="*/ 2938026 w 3044308"/>
                <a:gd name="connsiteY0" fmla="*/ 1024556 h 1024556"/>
                <a:gd name="connsiteX1" fmla="*/ 2217170 w 3044308"/>
                <a:gd name="connsiteY1" fmla="*/ 1024556 h 1024556"/>
                <a:gd name="connsiteX2" fmla="*/ 2217170 w 3044308"/>
                <a:gd name="connsiteY2" fmla="*/ 991343 h 1024556"/>
                <a:gd name="connsiteX3" fmla="*/ 2938026 w 3044308"/>
                <a:gd name="connsiteY3" fmla="*/ 991343 h 1024556"/>
                <a:gd name="connsiteX4" fmla="*/ 3010962 w 3044308"/>
                <a:gd name="connsiteY4" fmla="*/ 918407 h 1024556"/>
                <a:gd name="connsiteX5" fmla="*/ 3010962 w 3044308"/>
                <a:gd name="connsiteY5" fmla="*/ 285499 h 1024556"/>
                <a:gd name="connsiteX6" fmla="*/ 2938026 w 3044308"/>
                <a:gd name="connsiteY6" fmla="*/ 212564 h 1024556"/>
                <a:gd name="connsiteX7" fmla="*/ 2767178 w 3044308"/>
                <a:gd name="connsiteY7" fmla="*/ 212564 h 1024556"/>
                <a:gd name="connsiteX8" fmla="*/ 2660897 w 3044308"/>
                <a:gd name="connsiteY8" fmla="*/ 106282 h 1024556"/>
                <a:gd name="connsiteX9" fmla="*/ 2587961 w 3044308"/>
                <a:gd name="connsiteY9" fmla="*/ 33346 h 1024556"/>
                <a:gd name="connsiteX10" fmla="*/ 106149 w 3044308"/>
                <a:gd name="connsiteY10" fmla="*/ 33346 h 1024556"/>
                <a:gd name="connsiteX11" fmla="*/ 33213 w 3044308"/>
                <a:gd name="connsiteY11" fmla="*/ 106282 h 1024556"/>
                <a:gd name="connsiteX12" fmla="*/ 33213 w 3044308"/>
                <a:gd name="connsiteY12" fmla="*/ 196356 h 1024556"/>
                <a:gd name="connsiteX13" fmla="*/ 0 w 3044308"/>
                <a:gd name="connsiteY13" fmla="*/ 196356 h 1024556"/>
                <a:gd name="connsiteX14" fmla="*/ 0 w 3044308"/>
                <a:gd name="connsiteY14" fmla="*/ 106282 h 1024556"/>
                <a:gd name="connsiteX15" fmla="*/ 106282 w 3044308"/>
                <a:gd name="connsiteY15" fmla="*/ 0 h 1024556"/>
                <a:gd name="connsiteX16" fmla="*/ 2588094 w 3044308"/>
                <a:gd name="connsiteY16" fmla="*/ 0 h 1024556"/>
                <a:gd name="connsiteX17" fmla="*/ 2694376 w 3044308"/>
                <a:gd name="connsiteY17" fmla="*/ 106282 h 1024556"/>
                <a:gd name="connsiteX18" fmla="*/ 2767311 w 3044308"/>
                <a:gd name="connsiteY18" fmla="*/ 179218 h 1024556"/>
                <a:gd name="connsiteX19" fmla="*/ 2938026 w 3044308"/>
                <a:gd name="connsiteY19" fmla="*/ 179218 h 1024556"/>
                <a:gd name="connsiteX20" fmla="*/ 3044308 w 3044308"/>
                <a:gd name="connsiteY20" fmla="*/ 285499 h 1024556"/>
                <a:gd name="connsiteX21" fmla="*/ 3044308 w 3044308"/>
                <a:gd name="connsiteY21" fmla="*/ 918407 h 1024556"/>
                <a:gd name="connsiteX22" fmla="*/ 2938026 w 3044308"/>
                <a:gd name="connsiteY22" fmla="*/ 1024556 h 10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4308" h="1024556">
                  <a:moveTo>
                    <a:pt x="2938026" y="1024556"/>
                  </a:moveTo>
                  <a:lnTo>
                    <a:pt x="2217170" y="1024556"/>
                  </a:lnTo>
                  <a:lnTo>
                    <a:pt x="2217170" y="991343"/>
                  </a:lnTo>
                  <a:lnTo>
                    <a:pt x="2938026" y="991343"/>
                  </a:lnTo>
                  <a:cubicBezTo>
                    <a:pt x="2978281" y="991343"/>
                    <a:pt x="3010962" y="958661"/>
                    <a:pt x="3010962" y="918407"/>
                  </a:cubicBezTo>
                  <a:lnTo>
                    <a:pt x="3010962" y="285499"/>
                  </a:lnTo>
                  <a:cubicBezTo>
                    <a:pt x="3010962" y="245245"/>
                    <a:pt x="2978281" y="212564"/>
                    <a:pt x="2938026" y="212564"/>
                  </a:cubicBezTo>
                  <a:lnTo>
                    <a:pt x="2767178" y="212564"/>
                  </a:lnTo>
                  <a:cubicBezTo>
                    <a:pt x="2708591" y="212564"/>
                    <a:pt x="2660897" y="164870"/>
                    <a:pt x="2660897" y="106282"/>
                  </a:cubicBezTo>
                  <a:cubicBezTo>
                    <a:pt x="2660897" y="66028"/>
                    <a:pt x="2628215" y="33346"/>
                    <a:pt x="2587961" y="33346"/>
                  </a:cubicBezTo>
                  <a:lnTo>
                    <a:pt x="106149" y="33346"/>
                  </a:lnTo>
                  <a:cubicBezTo>
                    <a:pt x="65895" y="33346"/>
                    <a:pt x="33213" y="66028"/>
                    <a:pt x="33213" y="106282"/>
                  </a:cubicBezTo>
                  <a:lnTo>
                    <a:pt x="33213" y="196356"/>
                  </a:lnTo>
                  <a:lnTo>
                    <a:pt x="0" y="196356"/>
                  </a:lnTo>
                  <a:lnTo>
                    <a:pt x="0" y="106282"/>
                  </a:lnTo>
                  <a:cubicBezTo>
                    <a:pt x="0" y="47694"/>
                    <a:pt x="47694" y="0"/>
                    <a:pt x="106282" y="0"/>
                  </a:cubicBezTo>
                  <a:lnTo>
                    <a:pt x="2588094" y="0"/>
                  </a:lnTo>
                  <a:cubicBezTo>
                    <a:pt x="2646681" y="0"/>
                    <a:pt x="2694376" y="47694"/>
                    <a:pt x="2694376" y="106282"/>
                  </a:cubicBezTo>
                  <a:cubicBezTo>
                    <a:pt x="2694376" y="146536"/>
                    <a:pt x="2727057" y="179218"/>
                    <a:pt x="2767311" y="179218"/>
                  </a:cubicBezTo>
                  <a:lnTo>
                    <a:pt x="2938026" y="179218"/>
                  </a:lnTo>
                  <a:cubicBezTo>
                    <a:pt x="2996614" y="179218"/>
                    <a:pt x="3044308" y="226912"/>
                    <a:pt x="3044308" y="285499"/>
                  </a:cubicBezTo>
                  <a:lnTo>
                    <a:pt x="3044308" y="918407"/>
                  </a:lnTo>
                  <a:cubicBezTo>
                    <a:pt x="3044175" y="976995"/>
                    <a:pt x="2996614" y="1024556"/>
                    <a:pt x="2938026" y="1024556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3768EBA7-3D16-74F7-5567-ADD150884631}"/>
                </a:ext>
              </a:extLst>
            </p:cNvPr>
            <p:cNvSpPr/>
            <p:nvPr/>
          </p:nvSpPr>
          <p:spPr>
            <a:xfrm flipV="1">
              <a:off x="11369322" y="5463234"/>
              <a:ext cx="393109" cy="439209"/>
            </a:xfrm>
            <a:custGeom>
              <a:avLst/>
              <a:gdLst>
                <a:gd name="connsiteX0" fmla="*/ 259726 w 393109"/>
                <a:gd name="connsiteY0" fmla="*/ 439209 h 439209"/>
                <a:gd name="connsiteX1" fmla="*/ 0 w 393109"/>
                <a:gd name="connsiteY1" fmla="*/ 439209 h 439209"/>
                <a:gd name="connsiteX2" fmla="*/ 0 w 393109"/>
                <a:gd name="connsiteY2" fmla="*/ 432567 h 439209"/>
                <a:gd name="connsiteX3" fmla="*/ 259726 w 393109"/>
                <a:gd name="connsiteY3" fmla="*/ 432567 h 439209"/>
                <a:gd name="connsiteX4" fmla="*/ 386467 w 393109"/>
                <a:gd name="connsiteY4" fmla="*/ 305826 h 439209"/>
                <a:gd name="connsiteX5" fmla="*/ 386467 w 393109"/>
                <a:gd name="connsiteY5" fmla="*/ 0 h 439209"/>
                <a:gd name="connsiteX6" fmla="*/ 393110 w 393109"/>
                <a:gd name="connsiteY6" fmla="*/ 0 h 439209"/>
                <a:gd name="connsiteX7" fmla="*/ 393110 w 393109"/>
                <a:gd name="connsiteY7" fmla="*/ 305826 h 439209"/>
                <a:gd name="connsiteX8" fmla="*/ 259726 w 393109"/>
                <a:gd name="connsiteY8" fmla="*/ 439209 h 43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109" h="439209">
                  <a:moveTo>
                    <a:pt x="259726" y="439209"/>
                  </a:moveTo>
                  <a:lnTo>
                    <a:pt x="0" y="439209"/>
                  </a:lnTo>
                  <a:lnTo>
                    <a:pt x="0" y="432567"/>
                  </a:lnTo>
                  <a:lnTo>
                    <a:pt x="259726" y="432567"/>
                  </a:lnTo>
                  <a:cubicBezTo>
                    <a:pt x="329606" y="432567"/>
                    <a:pt x="386467" y="375706"/>
                    <a:pt x="386467" y="305826"/>
                  </a:cubicBezTo>
                  <a:lnTo>
                    <a:pt x="386467" y="0"/>
                  </a:lnTo>
                  <a:lnTo>
                    <a:pt x="393110" y="0"/>
                  </a:lnTo>
                  <a:lnTo>
                    <a:pt x="393110" y="305826"/>
                  </a:lnTo>
                  <a:cubicBezTo>
                    <a:pt x="393243" y="379426"/>
                    <a:pt x="333326" y="439209"/>
                    <a:pt x="259726" y="439209"/>
                  </a:cubicBez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8A86E273-BBE6-C47A-11C5-6043733AD9C7}"/>
                </a:ext>
              </a:extLst>
            </p:cNvPr>
            <p:cNvSpPr/>
            <p:nvPr/>
          </p:nvSpPr>
          <p:spPr>
            <a:xfrm flipV="1">
              <a:off x="11118630" y="6257690"/>
              <a:ext cx="623873" cy="361889"/>
            </a:xfrm>
            <a:custGeom>
              <a:avLst/>
              <a:gdLst>
                <a:gd name="connsiteX0" fmla="*/ 623874 w 623873"/>
                <a:gd name="connsiteY0" fmla="*/ 361889 h 361889"/>
                <a:gd name="connsiteX1" fmla="*/ 617231 w 623873"/>
                <a:gd name="connsiteY1" fmla="*/ 361889 h 361889"/>
                <a:gd name="connsiteX2" fmla="*/ 617231 w 623873"/>
                <a:gd name="connsiteY2" fmla="*/ 238337 h 361889"/>
                <a:gd name="connsiteX3" fmla="*/ 568873 w 623873"/>
                <a:gd name="connsiteY3" fmla="*/ 189979 h 361889"/>
                <a:gd name="connsiteX4" fmla="*/ 379293 w 623873"/>
                <a:gd name="connsiteY4" fmla="*/ 189979 h 361889"/>
                <a:gd name="connsiteX5" fmla="*/ 299316 w 623873"/>
                <a:gd name="connsiteY5" fmla="*/ 110002 h 361889"/>
                <a:gd name="connsiteX6" fmla="*/ 299316 w 623873"/>
                <a:gd name="connsiteY6" fmla="*/ 79977 h 361889"/>
                <a:gd name="connsiteX7" fmla="*/ 225981 w 623873"/>
                <a:gd name="connsiteY7" fmla="*/ 6643 h 361889"/>
                <a:gd name="connsiteX8" fmla="*/ 0 w 623873"/>
                <a:gd name="connsiteY8" fmla="*/ 6643 h 361889"/>
                <a:gd name="connsiteX9" fmla="*/ 0 w 623873"/>
                <a:gd name="connsiteY9" fmla="*/ 0 h 361889"/>
                <a:gd name="connsiteX10" fmla="*/ 225981 w 623873"/>
                <a:gd name="connsiteY10" fmla="*/ 0 h 361889"/>
                <a:gd name="connsiteX11" fmla="*/ 305959 w 623873"/>
                <a:gd name="connsiteY11" fmla="*/ 79977 h 361889"/>
                <a:gd name="connsiteX12" fmla="*/ 305959 w 623873"/>
                <a:gd name="connsiteY12" fmla="*/ 110002 h 361889"/>
                <a:gd name="connsiteX13" fmla="*/ 379293 w 623873"/>
                <a:gd name="connsiteY13" fmla="*/ 183336 h 361889"/>
                <a:gd name="connsiteX14" fmla="*/ 568873 w 623873"/>
                <a:gd name="connsiteY14" fmla="*/ 183336 h 361889"/>
                <a:gd name="connsiteX15" fmla="*/ 623874 w 623873"/>
                <a:gd name="connsiteY15" fmla="*/ 238337 h 361889"/>
                <a:gd name="connsiteX16" fmla="*/ 623874 w 623873"/>
                <a:gd name="connsiteY16" fmla="*/ 361889 h 3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3873" h="361889">
                  <a:moveTo>
                    <a:pt x="623874" y="361889"/>
                  </a:moveTo>
                  <a:lnTo>
                    <a:pt x="617231" y="361889"/>
                  </a:lnTo>
                  <a:lnTo>
                    <a:pt x="617231" y="238337"/>
                  </a:lnTo>
                  <a:cubicBezTo>
                    <a:pt x="617231" y="211634"/>
                    <a:pt x="595576" y="189979"/>
                    <a:pt x="568873" y="189979"/>
                  </a:cubicBezTo>
                  <a:lnTo>
                    <a:pt x="379293" y="189979"/>
                  </a:lnTo>
                  <a:cubicBezTo>
                    <a:pt x="335186" y="189979"/>
                    <a:pt x="299316" y="154109"/>
                    <a:pt x="299316" y="110002"/>
                  </a:cubicBezTo>
                  <a:lnTo>
                    <a:pt x="299316" y="79977"/>
                  </a:lnTo>
                  <a:cubicBezTo>
                    <a:pt x="299316" y="39590"/>
                    <a:pt x="266369" y="6643"/>
                    <a:pt x="225981" y="6643"/>
                  </a:cubicBezTo>
                  <a:lnTo>
                    <a:pt x="0" y="6643"/>
                  </a:lnTo>
                  <a:lnTo>
                    <a:pt x="0" y="0"/>
                  </a:lnTo>
                  <a:lnTo>
                    <a:pt x="225981" y="0"/>
                  </a:lnTo>
                  <a:cubicBezTo>
                    <a:pt x="270089" y="0"/>
                    <a:pt x="305959" y="35870"/>
                    <a:pt x="305959" y="79977"/>
                  </a:cubicBezTo>
                  <a:lnTo>
                    <a:pt x="305959" y="110002"/>
                  </a:lnTo>
                  <a:cubicBezTo>
                    <a:pt x="305959" y="150389"/>
                    <a:pt x="338906" y="183336"/>
                    <a:pt x="379293" y="183336"/>
                  </a:cubicBezTo>
                  <a:lnTo>
                    <a:pt x="568873" y="183336"/>
                  </a:lnTo>
                  <a:cubicBezTo>
                    <a:pt x="599163" y="183336"/>
                    <a:pt x="623874" y="208047"/>
                    <a:pt x="623874" y="238337"/>
                  </a:cubicBezTo>
                  <a:lnTo>
                    <a:pt x="623874" y="361889"/>
                  </a:lnTo>
                  <a:close/>
                </a:path>
              </a:pathLst>
            </a:custGeom>
            <a:gradFill>
              <a:gsLst>
                <a:gs pos="0">
                  <a:srgbClr val="0992FF"/>
                </a:gs>
                <a:gs pos="50000">
                  <a:srgbClr val="26B1E3"/>
                </a:gs>
                <a:gs pos="100000">
                  <a:srgbClr val="43D1C7"/>
                </a:gs>
              </a:gsLst>
              <a:lin ang="5430853" scaled="1"/>
            </a:gra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4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72000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1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2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grpId="1" nodeType="withEffect" p14:presetBounceEnd="99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50000" decel="5000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 p14:presetBounceEnd="99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50000" decel="5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 p14:presetBounceEnd="99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4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grpId="1" nodeType="withEffect" p14:presetBounceEnd="99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2" dur="1000" fill="hold"/>
                                            <p:tgtEl>
                                              <p:spTgt spid="6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ccel="50000" decel="5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50" fill="hold"/>
                                            <p:tgtEl>
                                              <p:spTgt spid="67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7" presetClass="entr" presetSubtype="1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repeatCount="3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7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repeatCount="3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1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7" presetClass="entr" presetSubtype="1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repeatCount="3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7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repeatCount="3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"/>
                                            <p:tgtEl>
                                              <p:spTgt spid="6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7" presetClass="entr" presetSubtype="10" repeatDur="0" restart="never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9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6" presetClass="entr" presetSubtype="21" fill="hold" grpId="1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7" presetClass="entr" presetSubtype="10" repeatDur="0" restart="never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0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16" presetClass="entr" presetSubtype="21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7" presetClass="entr" presetSubtype="10" repeatDur="0" restart="never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09" dur="250" fill="hold"/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10" dur="250" fill="hold"/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6" presetClass="entr" presetSubtype="21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3" dur="500"/>
                                            <p:tgtEl>
                                              <p:spTgt spid="1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7" presetClass="entr" presetSubtype="10" repeatDur="0" restart="never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16" dur="25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17" dur="25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6" presetClass="entr" presetSubtype="21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1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7" presetClass="entr" presetSubtype="10" repeatDur="0" restart="never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23" dur="250" fill="hold"/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24" dur="250" fill="hold"/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16" presetClass="entr" presetSubtype="21" fill="hold" grpId="1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7" dur="500"/>
                                            <p:tgtEl>
                                              <p:spTgt spid="1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7" presetClass="entr" presetSubtype="10" repeatDur="0" restart="never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30" dur="250" fill="hold"/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31" dur="250" fill="hold"/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16" presetClass="entr" presetSubtype="21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4" dur="500"/>
                                            <p:tgtEl>
                                              <p:spTgt spid="16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10" repeatDur="0" restart="never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37" dur="250" fill="hold"/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38" dur="250" fill="hold"/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6" presetClass="entr" presetSubtype="21" fill="hold" grpId="1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1" dur="500"/>
                                            <p:tgtEl>
                                              <p:spTgt spid="16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7" presetClass="entr" presetSubtype="10" repeatDur="0" restart="never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45" dur="250" fill="hold"/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6" presetClass="entr" presetSubtype="2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8" dur="500"/>
                                            <p:tgtEl>
                                              <p:spTgt spid="17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356" grpId="0"/>
          <p:bldP spid="1356" grpId="1"/>
          <p:bldP spid="1691" grpId="0"/>
          <p:bldP spid="1691" grpId="1"/>
          <p:bldP spid="1672" grpId="0"/>
          <p:bldP spid="1672" grpId="1"/>
          <p:bldP spid="1710" grpId="0"/>
          <p:bldP spid="1710" grpId="1"/>
          <p:bldP spid="2" grpId="0"/>
          <p:bldP spid="3" grpId="0"/>
          <p:bldP spid="5" grpId="0"/>
          <p:bldP spid="6" grpId="0"/>
          <p:bldP spid="8" grpId="0"/>
          <p:bldP spid="9" grpId="0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675" grpId="0"/>
          <p:bldP spid="675" grpId="1"/>
          <p:bldP spid="675" grpId="2"/>
          <p:bldP spid="10" grpId="0"/>
          <p:bldP spid="10" grpId="1"/>
          <p:bldP spid="11" grpId="0"/>
          <p:bldP spid="11" grpId="1"/>
          <p:bldP spid="1364" grpId="0"/>
          <p:bldP spid="1364" grpId="1"/>
          <p:bldP spid="1365" grpId="0"/>
          <p:bldP spid="136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2105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50000" decel="5000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50000" decel="5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6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ccel="50000" decel="5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50" fill="hold"/>
                                            <p:tgtEl>
                                              <p:spTgt spid="67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17" presetClass="entr" presetSubtype="1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repeatCount="3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7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repeatCount="3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1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7" presetClass="entr" presetSubtype="1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repeatCount="3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7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repeatCount="3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"/>
                                            <p:tgtEl>
                                              <p:spTgt spid="6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7" presetClass="entr" presetSubtype="10" repeatDur="0" restart="never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9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6" presetClass="entr" presetSubtype="21" fill="hold" grpId="1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7" presetClass="entr" presetSubtype="10" repeatDur="0" restart="never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0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16" presetClass="entr" presetSubtype="21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7" presetClass="entr" presetSubtype="10" repeatDur="0" restart="never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09" dur="250" fill="hold"/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10" dur="250" fill="hold"/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6" presetClass="entr" presetSubtype="21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3" dur="500"/>
                                            <p:tgtEl>
                                              <p:spTgt spid="1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7" presetClass="entr" presetSubtype="10" repeatDur="0" restart="never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16" dur="25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17" dur="25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6" presetClass="entr" presetSubtype="21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1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7" presetClass="entr" presetSubtype="10" repeatDur="0" restart="never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23" dur="250" fill="hold"/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24" dur="250" fill="hold"/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16" presetClass="entr" presetSubtype="21" fill="hold" grpId="1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7" dur="500"/>
                                            <p:tgtEl>
                                              <p:spTgt spid="1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7" presetClass="entr" presetSubtype="10" repeatDur="0" restart="never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30" dur="250" fill="hold"/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31" dur="250" fill="hold"/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16" presetClass="entr" presetSubtype="21" fill="hold" grpId="1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4" dur="500"/>
                                            <p:tgtEl>
                                              <p:spTgt spid="16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10" repeatDur="0" restart="never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37" dur="250" fill="hold"/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38" dur="250" fill="hold"/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6" presetClass="entr" presetSubtype="21" fill="hold" grpId="1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1" dur="500"/>
                                            <p:tgtEl>
                                              <p:spTgt spid="16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7" presetClass="entr" presetSubtype="10" repeatDur="0" restart="never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additive="base"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from="0" to="0" calcmode="lin" valueType="num">
                                          <p:cBhvr additive="base">
                                            <p:cTn id="144" dur="250" fill="hold"/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from="0" to="0" calcmode="lin" valueType="num">
                                          <p:cBhvr additive="base">
                                            <p:cTn id="145" dur="250" fill="hold"/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6" presetClass="entr" presetSubtype="21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8" dur="500"/>
                                            <p:tgtEl>
                                              <p:spTgt spid="17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356" grpId="0"/>
          <p:bldP spid="1356" grpId="1"/>
          <p:bldP spid="1691" grpId="0"/>
          <p:bldP spid="1691" grpId="1"/>
          <p:bldP spid="1672" grpId="0"/>
          <p:bldP spid="1672" grpId="1"/>
          <p:bldP spid="1710" grpId="0"/>
          <p:bldP spid="1710" grpId="1"/>
          <p:bldP spid="2" grpId="0"/>
          <p:bldP spid="3" grpId="0"/>
          <p:bldP spid="5" grpId="0"/>
          <p:bldP spid="6" grpId="0"/>
          <p:bldP spid="8" grpId="0"/>
          <p:bldP spid="9" grpId="0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675" grpId="0"/>
          <p:bldP spid="675" grpId="1"/>
          <p:bldP spid="675" grpId="2"/>
          <p:bldP spid="10" grpId="0"/>
          <p:bldP spid="10" grpId="1"/>
          <p:bldP spid="11" grpId="0"/>
          <p:bldP spid="11" grpId="1"/>
          <p:bldP spid="1364" grpId="0"/>
          <p:bldP spid="1364" grpId="1"/>
          <p:bldP spid="1365" grpId="0"/>
          <p:bldP spid="1365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0484-C58B-3AC0-171E-CAF896BFE8CB}"/>
              </a:ext>
            </a:extLst>
          </p:cNvPr>
          <p:cNvSpPr txBox="1"/>
          <p:nvPr/>
        </p:nvSpPr>
        <p:spPr>
          <a:xfrm>
            <a:off x="292898" y="372586"/>
            <a:ext cx="5222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CREATE CLAIM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F21B32-8550-18BD-7694-A15B687901FA}"/>
              </a:ext>
            </a:extLst>
          </p:cNvPr>
          <p:cNvGrpSpPr/>
          <p:nvPr/>
        </p:nvGrpSpPr>
        <p:grpSpPr>
          <a:xfrm>
            <a:off x="292898" y="2031522"/>
            <a:ext cx="11656223" cy="4573922"/>
            <a:chOff x="2681196" y="138773"/>
            <a:chExt cx="8632734" cy="667560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9970162-DB20-75EF-2A37-49DC08D54D9E}"/>
                </a:ext>
              </a:extLst>
            </p:cNvPr>
            <p:cNvSpPr/>
            <p:nvPr/>
          </p:nvSpPr>
          <p:spPr>
            <a:xfrm flipH="1">
              <a:off x="2681196" y="138773"/>
              <a:ext cx="8632734" cy="6675602"/>
            </a:xfrm>
            <a:custGeom>
              <a:avLst/>
              <a:gdLst>
                <a:gd name="connsiteX0" fmla="*/ 0 w 1691170"/>
                <a:gd name="connsiteY0" fmla="*/ 0 h 846323"/>
                <a:gd name="connsiteX1" fmla="*/ 1691170 w 1691170"/>
                <a:gd name="connsiteY1" fmla="*/ 0 h 846323"/>
                <a:gd name="connsiteX2" fmla="*/ 1691170 w 1691170"/>
                <a:gd name="connsiteY2" fmla="*/ 846324 h 846323"/>
                <a:gd name="connsiteX3" fmla="*/ 0 w 1691170"/>
                <a:gd name="connsiteY3" fmla="*/ 846324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170" h="846323">
                  <a:moveTo>
                    <a:pt x="0" y="0"/>
                  </a:moveTo>
                  <a:lnTo>
                    <a:pt x="1691170" y="0"/>
                  </a:lnTo>
                  <a:lnTo>
                    <a:pt x="1691170" y="846324"/>
                  </a:lnTo>
                  <a:lnTo>
                    <a:pt x="0" y="846324"/>
                  </a:lnTo>
                  <a:close/>
                </a:path>
              </a:pathLst>
            </a:custGeom>
            <a:solidFill>
              <a:srgbClr val="0068E8">
                <a:alpha val="20000"/>
              </a:srgbClr>
            </a:solidFill>
            <a:ln w="147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99556B-3597-8908-1D89-C435F0706C9F}"/>
                </a:ext>
              </a:extLst>
            </p:cNvPr>
            <p:cNvSpPr/>
            <p:nvPr/>
          </p:nvSpPr>
          <p:spPr>
            <a:xfrm flipH="1">
              <a:off x="2844060" y="425314"/>
              <a:ext cx="452368" cy="414836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C0800E-19D6-0822-83B1-98710F47DD88}"/>
                </a:ext>
              </a:extLst>
            </p:cNvPr>
            <p:cNvSpPr/>
            <p:nvPr/>
          </p:nvSpPr>
          <p:spPr>
            <a:xfrm flipH="1">
              <a:off x="2844060" y="6065737"/>
              <a:ext cx="452368" cy="414836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E5EFF4-E697-67BD-8F15-A78CE695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1" y="2255316"/>
            <a:ext cx="10969419" cy="41263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A34BBD9-8734-2F8A-FA3D-6928E4807CA7}"/>
              </a:ext>
            </a:extLst>
          </p:cNvPr>
          <p:cNvGrpSpPr/>
          <p:nvPr/>
        </p:nvGrpSpPr>
        <p:grpSpPr>
          <a:xfrm flipH="1">
            <a:off x="11021764" y="2031512"/>
            <a:ext cx="927357" cy="4573922"/>
            <a:chOff x="6195605" y="2164063"/>
            <a:chExt cx="497399" cy="39695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CD1B31-7A27-5F10-8C22-0AF9A7FCE8C9}"/>
                </a:ext>
              </a:extLst>
            </p:cNvPr>
            <p:cNvSpPr/>
            <p:nvPr/>
          </p:nvSpPr>
          <p:spPr>
            <a:xfrm>
              <a:off x="6195605" y="2164063"/>
              <a:ext cx="329177" cy="3969562"/>
            </a:xfrm>
            <a:prstGeom prst="rect">
              <a:avLst/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672EFF-2C18-EAD1-11D4-9F8A95C14087}"/>
                </a:ext>
              </a:extLst>
            </p:cNvPr>
            <p:cNvSpPr/>
            <p:nvPr/>
          </p:nvSpPr>
          <p:spPr>
            <a:xfrm>
              <a:off x="6195606" y="2719854"/>
              <a:ext cx="497398" cy="2857986"/>
            </a:xfrm>
            <a:custGeom>
              <a:avLst/>
              <a:gdLst>
                <a:gd name="connsiteX0" fmla="*/ 0 w 181671"/>
                <a:gd name="connsiteY0" fmla="*/ 0 h 846323"/>
                <a:gd name="connsiteX1" fmla="*/ 0 w 181671"/>
                <a:gd name="connsiteY1" fmla="*/ 846324 h 846323"/>
                <a:gd name="connsiteX2" fmla="*/ 107822 w 181671"/>
                <a:gd name="connsiteY2" fmla="*/ 846324 h 846323"/>
                <a:gd name="connsiteX3" fmla="*/ 107822 w 181671"/>
                <a:gd name="connsiteY3" fmla="*/ 605572 h 846323"/>
                <a:gd name="connsiteX4" fmla="*/ 181672 w 181671"/>
                <a:gd name="connsiteY4" fmla="*/ 530245 h 846323"/>
                <a:gd name="connsiteX5" fmla="*/ 181672 w 181671"/>
                <a:gd name="connsiteY5" fmla="*/ 262907 h 846323"/>
                <a:gd name="connsiteX6" fmla="*/ 115207 w 181671"/>
                <a:gd name="connsiteY6" fmla="*/ 196442 h 846323"/>
                <a:gd name="connsiteX7" fmla="*/ 115207 w 181671"/>
                <a:gd name="connsiteY7" fmla="*/ 0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671" h="846323">
                  <a:moveTo>
                    <a:pt x="0" y="0"/>
                  </a:moveTo>
                  <a:lnTo>
                    <a:pt x="0" y="846324"/>
                  </a:lnTo>
                  <a:lnTo>
                    <a:pt x="107822" y="846324"/>
                  </a:lnTo>
                  <a:lnTo>
                    <a:pt x="107822" y="605572"/>
                  </a:lnTo>
                  <a:lnTo>
                    <a:pt x="181672" y="530245"/>
                  </a:lnTo>
                  <a:lnTo>
                    <a:pt x="181672" y="262907"/>
                  </a:lnTo>
                  <a:lnTo>
                    <a:pt x="115207" y="196442"/>
                  </a:lnTo>
                  <a:lnTo>
                    <a:pt x="115207" y="0"/>
                  </a:lnTo>
                  <a:close/>
                </a:path>
              </a:pathLst>
            </a:cu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9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112D49-8058-5126-50CB-C1201D0F7C27}"/>
              </a:ext>
            </a:extLst>
          </p:cNvPr>
          <p:cNvSpPr/>
          <p:nvPr/>
        </p:nvSpPr>
        <p:spPr>
          <a:xfrm flipH="1">
            <a:off x="230823" y="163268"/>
            <a:ext cx="11730354" cy="6557128"/>
          </a:xfrm>
          <a:custGeom>
            <a:avLst/>
            <a:gdLst>
              <a:gd name="connsiteX0" fmla="*/ 0 w 1691170"/>
              <a:gd name="connsiteY0" fmla="*/ 0 h 846323"/>
              <a:gd name="connsiteX1" fmla="*/ 1691170 w 1691170"/>
              <a:gd name="connsiteY1" fmla="*/ 0 h 846323"/>
              <a:gd name="connsiteX2" fmla="*/ 1691170 w 1691170"/>
              <a:gd name="connsiteY2" fmla="*/ 846324 h 846323"/>
              <a:gd name="connsiteX3" fmla="*/ 0 w 1691170"/>
              <a:gd name="connsiteY3" fmla="*/ 846324 h 84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0" h="846323">
                <a:moveTo>
                  <a:pt x="0" y="0"/>
                </a:moveTo>
                <a:lnTo>
                  <a:pt x="1691170" y="0"/>
                </a:lnTo>
                <a:lnTo>
                  <a:pt x="1691170" y="846324"/>
                </a:lnTo>
                <a:lnTo>
                  <a:pt x="0" y="846324"/>
                </a:lnTo>
                <a:close/>
              </a:path>
            </a:pathLst>
          </a:custGeom>
          <a:solidFill>
            <a:srgbClr val="0068E8">
              <a:alpha val="20000"/>
            </a:srgbClr>
          </a:solidFill>
          <a:ln w="1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44D91-CB0C-806B-C4C7-44FDA095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2" y="373284"/>
            <a:ext cx="10717135" cy="61370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D1AA40-AC2F-4EA9-6629-826A57D5D3CE}"/>
              </a:ext>
            </a:extLst>
          </p:cNvPr>
          <p:cNvGrpSpPr/>
          <p:nvPr/>
        </p:nvGrpSpPr>
        <p:grpSpPr>
          <a:xfrm flipH="1">
            <a:off x="10884850" y="163268"/>
            <a:ext cx="1076328" cy="6557128"/>
            <a:chOff x="6195605" y="2164063"/>
            <a:chExt cx="497399" cy="39695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A043F3-2DBD-50E8-BFBD-A29D75C5EAF6}"/>
                </a:ext>
              </a:extLst>
            </p:cNvPr>
            <p:cNvSpPr/>
            <p:nvPr/>
          </p:nvSpPr>
          <p:spPr>
            <a:xfrm>
              <a:off x="6195605" y="2164063"/>
              <a:ext cx="329177" cy="3969562"/>
            </a:xfrm>
            <a:prstGeom prst="rect">
              <a:avLst/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3F2E3C-77FA-1ECE-A619-8D902B28081C}"/>
                </a:ext>
              </a:extLst>
            </p:cNvPr>
            <p:cNvSpPr/>
            <p:nvPr/>
          </p:nvSpPr>
          <p:spPr>
            <a:xfrm>
              <a:off x="6195606" y="2719854"/>
              <a:ext cx="497398" cy="2857986"/>
            </a:xfrm>
            <a:custGeom>
              <a:avLst/>
              <a:gdLst>
                <a:gd name="connsiteX0" fmla="*/ 0 w 181671"/>
                <a:gd name="connsiteY0" fmla="*/ 0 h 846323"/>
                <a:gd name="connsiteX1" fmla="*/ 0 w 181671"/>
                <a:gd name="connsiteY1" fmla="*/ 846324 h 846323"/>
                <a:gd name="connsiteX2" fmla="*/ 107822 w 181671"/>
                <a:gd name="connsiteY2" fmla="*/ 846324 h 846323"/>
                <a:gd name="connsiteX3" fmla="*/ 107822 w 181671"/>
                <a:gd name="connsiteY3" fmla="*/ 605572 h 846323"/>
                <a:gd name="connsiteX4" fmla="*/ 181672 w 181671"/>
                <a:gd name="connsiteY4" fmla="*/ 530245 h 846323"/>
                <a:gd name="connsiteX5" fmla="*/ 181672 w 181671"/>
                <a:gd name="connsiteY5" fmla="*/ 262907 h 846323"/>
                <a:gd name="connsiteX6" fmla="*/ 115207 w 181671"/>
                <a:gd name="connsiteY6" fmla="*/ 196442 h 846323"/>
                <a:gd name="connsiteX7" fmla="*/ 115207 w 181671"/>
                <a:gd name="connsiteY7" fmla="*/ 0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671" h="846323">
                  <a:moveTo>
                    <a:pt x="0" y="0"/>
                  </a:moveTo>
                  <a:lnTo>
                    <a:pt x="0" y="846324"/>
                  </a:lnTo>
                  <a:lnTo>
                    <a:pt x="107822" y="846324"/>
                  </a:lnTo>
                  <a:lnTo>
                    <a:pt x="107822" y="605572"/>
                  </a:lnTo>
                  <a:lnTo>
                    <a:pt x="181672" y="530245"/>
                  </a:lnTo>
                  <a:lnTo>
                    <a:pt x="181672" y="262907"/>
                  </a:lnTo>
                  <a:lnTo>
                    <a:pt x="115207" y="196442"/>
                  </a:lnTo>
                  <a:lnTo>
                    <a:pt x="115207" y="0"/>
                  </a:lnTo>
                  <a:close/>
                </a:path>
              </a:pathLst>
            </a:cu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5E9CC4-A31D-FF5F-6CD5-EF6D365D746D}"/>
              </a:ext>
            </a:extLst>
          </p:cNvPr>
          <p:cNvSpPr txBox="1"/>
          <p:nvPr/>
        </p:nvSpPr>
        <p:spPr>
          <a:xfrm>
            <a:off x="4639666" y="715429"/>
            <a:ext cx="811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Return Claim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A2C78C-F13E-20DD-409C-33828145F4B1}"/>
              </a:ext>
            </a:extLst>
          </p:cNvPr>
          <p:cNvSpPr/>
          <p:nvPr/>
        </p:nvSpPr>
        <p:spPr>
          <a:xfrm flipH="1">
            <a:off x="666911" y="325178"/>
            <a:ext cx="614688" cy="390251"/>
          </a:xfrm>
          <a:custGeom>
            <a:avLst/>
            <a:gdLst>
              <a:gd name="connsiteX0" fmla="*/ 88620 w 88620"/>
              <a:gd name="connsiteY0" fmla="*/ 90097 h 90097"/>
              <a:gd name="connsiteX1" fmla="*/ 88620 w 88620"/>
              <a:gd name="connsiteY1" fmla="*/ 0 h 90097"/>
              <a:gd name="connsiteX2" fmla="*/ 0 w 88620"/>
              <a:gd name="connsiteY2" fmla="*/ 0 h 9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20" h="90097">
                <a:moveTo>
                  <a:pt x="88620" y="90097"/>
                </a:moveTo>
                <a:lnTo>
                  <a:pt x="88620" y="0"/>
                </a:lnTo>
                <a:lnTo>
                  <a:pt x="0" y="0"/>
                </a:lnTo>
              </a:path>
            </a:pathLst>
          </a:custGeom>
          <a:noFill/>
          <a:ln w="76200" cap="flat">
            <a:solidFill>
              <a:srgbClr val="4AFFF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63ACCC1-B80F-752C-09A9-C8CAFA9D60E7}"/>
              </a:ext>
            </a:extLst>
          </p:cNvPr>
          <p:cNvSpPr/>
          <p:nvPr/>
        </p:nvSpPr>
        <p:spPr>
          <a:xfrm flipH="1">
            <a:off x="666911" y="6094465"/>
            <a:ext cx="614688" cy="390251"/>
          </a:xfrm>
          <a:custGeom>
            <a:avLst/>
            <a:gdLst>
              <a:gd name="connsiteX0" fmla="*/ 88620 w 88620"/>
              <a:gd name="connsiteY0" fmla="*/ 0 h 90097"/>
              <a:gd name="connsiteX1" fmla="*/ 88620 w 88620"/>
              <a:gd name="connsiteY1" fmla="*/ 90097 h 90097"/>
              <a:gd name="connsiteX2" fmla="*/ 0 w 88620"/>
              <a:gd name="connsiteY2" fmla="*/ 90097 h 9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20" h="90097">
                <a:moveTo>
                  <a:pt x="88620" y="0"/>
                </a:moveTo>
                <a:lnTo>
                  <a:pt x="88620" y="90097"/>
                </a:lnTo>
                <a:lnTo>
                  <a:pt x="0" y="90097"/>
                </a:lnTo>
              </a:path>
            </a:pathLst>
          </a:custGeom>
          <a:noFill/>
          <a:ln w="76200" cap="flat">
            <a:solidFill>
              <a:srgbClr val="4AFFF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49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FE8D0-B781-7A09-96BF-E92F0780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351995"/>
            <a:ext cx="8145012" cy="615400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B4A0F-E8D7-9E30-4190-B5A24FB20E8B}"/>
              </a:ext>
            </a:extLst>
          </p:cNvPr>
          <p:cNvSpPr txBox="1"/>
          <p:nvPr/>
        </p:nvSpPr>
        <p:spPr>
          <a:xfrm>
            <a:off x="4158818" y="715429"/>
            <a:ext cx="811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Create </a:t>
            </a:r>
            <a:r>
              <a:rPr lang="en-US" err="1"/>
              <a:t>Otp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3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6EEB3-0BD1-D715-6191-817ED499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96"/>
            <a:ext cx="12192000" cy="666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6F324-E71A-BFA6-A5A4-EBE3B30DF4A5}"/>
              </a:ext>
            </a:extLst>
          </p:cNvPr>
          <p:cNvSpPr txBox="1"/>
          <p:nvPr/>
        </p:nvSpPr>
        <p:spPr>
          <a:xfrm>
            <a:off x="5168865" y="3647664"/>
            <a:ext cx="811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Send </a:t>
            </a:r>
            <a:r>
              <a:rPr lang="en-US" err="1"/>
              <a:t>Otp</a:t>
            </a:r>
            <a:r>
              <a:rPr lang="en-US"/>
              <a:t> email</a:t>
            </a:r>
          </a:p>
        </p:txBody>
      </p:sp>
    </p:spTree>
    <p:extLst>
      <p:ext uri="{BB962C8B-B14F-4D97-AF65-F5344CB8AC3E}">
        <p14:creationId xmlns:p14="http://schemas.microsoft.com/office/powerpoint/2010/main" val="38419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2A0BF-87C6-7D92-89B0-6881E81E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6919"/>
            <a:ext cx="6712299" cy="6604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B7F7E-15A1-4589-DD3A-10F686FF22FA}"/>
              </a:ext>
            </a:extLst>
          </p:cNvPr>
          <p:cNvSpPr txBox="1"/>
          <p:nvPr/>
        </p:nvSpPr>
        <p:spPr>
          <a:xfrm>
            <a:off x="5438455" y="383834"/>
            <a:ext cx="811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Validate </a:t>
            </a:r>
            <a:r>
              <a:rPr lang="en-US" err="1"/>
              <a:t>otp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775B48C-2E23-EE85-FFEF-5A85C0DB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7988"/>
            <a:ext cx="9840341" cy="15673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39FE0-56BC-C1A4-838D-8B36D5454B7A}"/>
              </a:ext>
            </a:extLst>
          </p:cNvPr>
          <p:cNvSpPr txBox="1"/>
          <p:nvPr/>
        </p:nvSpPr>
        <p:spPr>
          <a:xfrm>
            <a:off x="-1243699" y="534559"/>
            <a:ext cx="8110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9339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25FC-47AE-4E1D-8CA1-F32E3975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E70B4-FBFD-8A25-7641-0C90512D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93" y="0"/>
            <a:ext cx="943330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44D15-EF06-FF6E-E876-7EF1109751D2}"/>
              </a:ext>
            </a:extLst>
          </p:cNvPr>
          <p:cNvSpPr txBox="1"/>
          <p:nvPr/>
        </p:nvSpPr>
        <p:spPr>
          <a:xfrm>
            <a:off x="399495" y="201512"/>
            <a:ext cx="38581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l"/>
            <a:r>
              <a:rPr lang="en-US"/>
              <a:t>Create</a:t>
            </a:r>
          </a:p>
          <a:p>
            <a:pPr algn="l"/>
            <a:r>
              <a:rPr lang="en-US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4201455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241D7-AED3-3B77-4B67-824AF0F5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836" y="0"/>
            <a:ext cx="8043164" cy="3371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6CD32-21C9-42B0-6123-C5DA3DA7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36" y="3563006"/>
            <a:ext cx="8043164" cy="329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8DF21-2198-AEE9-F3D7-7AF2C1FD964F}"/>
              </a:ext>
            </a:extLst>
          </p:cNvPr>
          <p:cNvSpPr txBox="1"/>
          <p:nvPr/>
        </p:nvSpPr>
        <p:spPr>
          <a:xfrm>
            <a:off x="375081" y="263656"/>
            <a:ext cx="8296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sz="5400"/>
              <a:t>GetStaff</a:t>
            </a:r>
          </a:p>
          <a:p>
            <a:r>
              <a:rPr lang="en-US" sz="5400"/>
              <a:t>ById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B881A-9CFE-C217-E7EE-F121C8A8AD06}"/>
              </a:ext>
            </a:extLst>
          </p:cNvPr>
          <p:cNvSpPr txBox="1"/>
          <p:nvPr/>
        </p:nvSpPr>
        <p:spPr>
          <a:xfrm>
            <a:off x="375081" y="3694444"/>
            <a:ext cx="8296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sz="5400"/>
              <a:t>GetS</a:t>
            </a:r>
            <a:endParaRPr lang="vi-VN" sz="5400" err="1"/>
          </a:p>
          <a:p>
            <a:r>
              <a:rPr lang="en-US" sz="5400" err="1"/>
              <a:t>taffs</a:t>
            </a:r>
          </a:p>
        </p:txBody>
      </p:sp>
    </p:spTree>
    <p:extLst>
      <p:ext uri="{BB962C8B-B14F-4D97-AF65-F5344CB8AC3E}">
        <p14:creationId xmlns:p14="http://schemas.microsoft.com/office/powerpoint/2010/main" val="106058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98FC1-8976-83F6-0D2E-5DAC4C13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3" y="656947"/>
            <a:ext cx="9132024" cy="59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3696D-8A6D-73B5-39DE-04273F36AF82}"/>
              </a:ext>
            </a:extLst>
          </p:cNvPr>
          <p:cNvSpPr txBox="1"/>
          <p:nvPr/>
        </p:nvSpPr>
        <p:spPr>
          <a:xfrm>
            <a:off x="177553" y="814071"/>
            <a:ext cx="31759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Update</a:t>
            </a:r>
          </a:p>
          <a:p>
            <a:r>
              <a:rPr lang="en-US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400204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3C13B-2B8D-B454-F6D5-203D52423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47" y="538864"/>
            <a:ext cx="9926435" cy="614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CC379-4BF8-7DE9-CD8B-C29659771469}"/>
              </a:ext>
            </a:extLst>
          </p:cNvPr>
          <p:cNvSpPr txBox="1"/>
          <p:nvPr/>
        </p:nvSpPr>
        <p:spPr>
          <a:xfrm>
            <a:off x="82118" y="538864"/>
            <a:ext cx="2723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Delete</a:t>
            </a:r>
          </a:p>
          <a:p>
            <a:r>
              <a:rPr lang="en-US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94306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Freeform: Shape 2254">
            <a:extLst>
              <a:ext uri="{FF2B5EF4-FFF2-40B4-BE49-F238E27FC236}">
                <a16:creationId xmlns:a16="http://schemas.microsoft.com/office/drawing/2014/main" id="{9F11F496-6520-D43A-2DFC-01BD98E0EC7F}"/>
              </a:ext>
            </a:extLst>
          </p:cNvPr>
          <p:cNvSpPr/>
          <p:nvPr/>
        </p:nvSpPr>
        <p:spPr>
          <a:xfrm flipH="1">
            <a:off x="8736940" y="3818260"/>
            <a:ext cx="3455060" cy="2603845"/>
          </a:xfrm>
          <a:custGeom>
            <a:avLst/>
            <a:gdLst>
              <a:gd name="connsiteX0" fmla="*/ 3119842 w 3455060"/>
              <a:gd name="connsiteY0" fmla="*/ 2050405 h 2603845"/>
              <a:gd name="connsiteX1" fmla="*/ 1614922 w 3455060"/>
              <a:gd name="connsiteY1" fmla="*/ 2050405 h 2603845"/>
              <a:gd name="connsiteX2" fmla="*/ 1256386 w 3455060"/>
              <a:gd name="connsiteY2" fmla="*/ 1691869 h 2603845"/>
              <a:gd name="connsiteX3" fmla="*/ 624627 w 3455060"/>
              <a:gd name="connsiteY3" fmla="*/ 1691869 h 2603845"/>
              <a:gd name="connsiteX4" fmla="*/ 442204 w 3455060"/>
              <a:gd name="connsiteY4" fmla="*/ 1509446 h 2603845"/>
              <a:gd name="connsiteX5" fmla="*/ 442204 w 3455060"/>
              <a:gd name="connsiteY5" fmla="*/ 894009 h 2603845"/>
              <a:gd name="connsiteX6" fmla="*/ 159380 w 3455060"/>
              <a:gd name="connsiteY6" fmla="*/ 611048 h 2603845"/>
              <a:gd name="connsiteX7" fmla="*/ 159380 w 3455060"/>
              <a:gd name="connsiteY7" fmla="*/ 159380 h 2603845"/>
              <a:gd name="connsiteX8" fmla="*/ 0 w 3455060"/>
              <a:gd name="connsiteY8" fmla="*/ 0 h 2603845"/>
              <a:gd name="connsiteX9" fmla="*/ 0 w 3455060"/>
              <a:gd name="connsiteY9" fmla="*/ 2603846 h 2603845"/>
              <a:gd name="connsiteX10" fmla="*/ 3455060 w 3455060"/>
              <a:gd name="connsiteY10" fmla="*/ 2603846 h 2603845"/>
              <a:gd name="connsiteX11" fmla="*/ 3455060 w 3455060"/>
              <a:gd name="connsiteY11" fmla="*/ 2385624 h 260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5060" h="2603845">
                <a:moveTo>
                  <a:pt x="3119842" y="2050405"/>
                </a:moveTo>
                <a:lnTo>
                  <a:pt x="1614922" y="2050405"/>
                </a:lnTo>
                <a:lnTo>
                  <a:pt x="1256386" y="1691869"/>
                </a:lnTo>
                <a:lnTo>
                  <a:pt x="624627" y="1691869"/>
                </a:lnTo>
                <a:lnTo>
                  <a:pt x="442204" y="1509446"/>
                </a:lnTo>
                <a:lnTo>
                  <a:pt x="442204" y="894009"/>
                </a:lnTo>
                <a:lnTo>
                  <a:pt x="159380" y="611048"/>
                </a:lnTo>
                <a:lnTo>
                  <a:pt x="159380" y="159380"/>
                </a:lnTo>
                <a:lnTo>
                  <a:pt x="0" y="0"/>
                </a:lnTo>
                <a:lnTo>
                  <a:pt x="0" y="2603846"/>
                </a:lnTo>
                <a:lnTo>
                  <a:pt x="3455060" y="2603846"/>
                </a:lnTo>
                <a:lnTo>
                  <a:pt x="3455060" y="2385624"/>
                </a:lnTo>
                <a:close/>
              </a:path>
            </a:pathLst>
          </a:custGeom>
          <a:gradFill>
            <a:gsLst>
              <a:gs pos="538">
                <a:srgbClr val="00134D"/>
              </a:gs>
              <a:gs pos="100000">
                <a:srgbClr val="000C30"/>
              </a:gs>
            </a:gsLst>
            <a:lin ang="7224348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2254" name="Freeform: Shape 2253">
            <a:extLst>
              <a:ext uri="{FF2B5EF4-FFF2-40B4-BE49-F238E27FC236}">
                <a16:creationId xmlns:a16="http://schemas.microsoft.com/office/drawing/2014/main" id="{3AD9F49B-952B-DF46-9BE2-9F42E49EC383}"/>
              </a:ext>
            </a:extLst>
          </p:cNvPr>
          <p:cNvSpPr/>
          <p:nvPr/>
        </p:nvSpPr>
        <p:spPr>
          <a:xfrm flipH="1">
            <a:off x="8736940" y="435894"/>
            <a:ext cx="3455060" cy="2603845"/>
          </a:xfrm>
          <a:custGeom>
            <a:avLst/>
            <a:gdLst>
              <a:gd name="connsiteX0" fmla="*/ 3119842 w 3455060"/>
              <a:gd name="connsiteY0" fmla="*/ 553441 h 2603845"/>
              <a:gd name="connsiteX1" fmla="*/ 1614922 w 3455060"/>
              <a:gd name="connsiteY1" fmla="*/ 553441 h 2603845"/>
              <a:gd name="connsiteX2" fmla="*/ 1256386 w 3455060"/>
              <a:gd name="connsiteY2" fmla="*/ 911977 h 2603845"/>
              <a:gd name="connsiteX3" fmla="*/ 624627 w 3455060"/>
              <a:gd name="connsiteY3" fmla="*/ 911977 h 2603845"/>
              <a:gd name="connsiteX4" fmla="*/ 442204 w 3455060"/>
              <a:gd name="connsiteY4" fmla="*/ 1094400 h 2603845"/>
              <a:gd name="connsiteX5" fmla="*/ 442204 w 3455060"/>
              <a:gd name="connsiteY5" fmla="*/ 1709837 h 2603845"/>
              <a:gd name="connsiteX6" fmla="*/ 159380 w 3455060"/>
              <a:gd name="connsiteY6" fmla="*/ 1992798 h 2603845"/>
              <a:gd name="connsiteX7" fmla="*/ 159380 w 3455060"/>
              <a:gd name="connsiteY7" fmla="*/ 2444466 h 2603845"/>
              <a:gd name="connsiteX8" fmla="*/ 0 w 3455060"/>
              <a:gd name="connsiteY8" fmla="*/ 2603845 h 2603845"/>
              <a:gd name="connsiteX9" fmla="*/ 0 w 3455060"/>
              <a:gd name="connsiteY9" fmla="*/ 0 h 2603845"/>
              <a:gd name="connsiteX10" fmla="*/ 3455060 w 3455060"/>
              <a:gd name="connsiteY10" fmla="*/ 0 h 2603845"/>
              <a:gd name="connsiteX11" fmla="*/ 3455060 w 3455060"/>
              <a:gd name="connsiteY11" fmla="*/ 218222 h 260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5060" h="2603845">
                <a:moveTo>
                  <a:pt x="3119842" y="553441"/>
                </a:moveTo>
                <a:lnTo>
                  <a:pt x="1614922" y="553441"/>
                </a:lnTo>
                <a:lnTo>
                  <a:pt x="1256386" y="911977"/>
                </a:lnTo>
                <a:lnTo>
                  <a:pt x="624627" y="911977"/>
                </a:lnTo>
                <a:lnTo>
                  <a:pt x="442204" y="1094400"/>
                </a:lnTo>
                <a:lnTo>
                  <a:pt x="442204" y="1709837"/>
                </a:lnTo>
                <a:lnTo>
                  <a:pt x="159380" y="1992798"/>
                </a:lnTo>
                <a:lnTo>
                  <a:pt x="159380" y="2444466"/>
                </a:lnTo>
                <a:lnTo>
                  <a:pt x="0" y="2603845"/>
                </a:lnTo>
                <a:lnTo>
                  <a:pt x="0" y="0"/>
                </a:lnTo>
                <a:lnTo>
                  <a:pt x="3455060" y="0"/>
                </a:lnTo>
                <a:lnTo>
                  <a:pt x="3455060" y="218222"/>
                </a:lnTo>
                <a:close/>
              </a:path>
            </a:pathLst>
          </a:custGeom>
          <a:gradFill>
            <a:gsLst>
              <a:gs pos="538">
                <a:srgbClr val="00134D"/>
              </a:gs>
              <a:gs pos="100000">
                <a:srgbClr val="000C30"/>
              </a:gs>
            </a:gsLst>
            <a:lin ang="14375652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2514" name="Freeform: Shape 2513">
            <a:extLst>
              <a:ext uri="{FF2B5EF4-FFF2-40B4-BE49-F238E27FC236}">
                <a16:creationId xmlns:a16="http://schemas.microsoft.com/office/drawing/2014/main" id="{AACA1CCD-0DEE-E710-3746-0DED1697A6D4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custGeom>
            <a:avLst/>
            <a:gdLst>
              <a:gd name="connsiteX0" fmla="*/ 0 w 10287000"/>
              <a:gd name="connsiteY0" fmla="*/ 0 h 6858000"/>
              <a:gd name="connsiteX1" fmla="*/ 10287000 w 10287000"/>
              <a:gd name="connsiteY1" fmla="*/ 0 h 6858000"/>
              <a:gd name="connsiteX2" fmla="*/ 10287000 w 10287000"/>
              <a:gd name="connsiteY2" fmla="*/ 6858000 h 6858000"/>
              <a:gd name="connsiteX3" fmla="*/ 0 w 10287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0" h="6858000"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2517" name="Freeform: Shape 2516">
            <a:extLst>
              <a:ext uri="{FF2B5EF4-FFF2-40B4-BE49-F238E27FC236}">
                <a16:creationId xmlns:a16="http://schemas.microsoft.com/office/drawing/2014/main" id="{53745D19-FD0B-57F0-B802-E6A131574D86}"/>
              </a:ext>
            </a:extLst>
          </p:cNvPr>
          <p:cNvSpPr/>
          <p:nvPr/>
        </p:nvSpPr>
        <p:spPr>
          <a:xfrm>
            <a:off x="-1331" y="3818260"/>
            <a:ext cx="3455060" cy="2603845"/>
          </a:xfrm>
          <a:custGeom>
            <a:avLst/>
            <a:gdLst>
              <a:gd name="connsiteX0" fmla="*/ 3119842 w 3455060"/>
              <a:gd name="connsiteY0" fmla="*/ 2050405 h 2603845"/>
              <a:gd name="connsiteX1" fmla="*/ 1614922 w 3455060"/>
              <a:gd name="connsiteY1" fmla="*/ 2050405 h 2603845"/>
              <a:gd name="connsiteX2" fmla="*/ 1256386 w 3455060"/>
              <a:gd name="connsiteY2" fmla="*/ 1691869 h 2603845"/>
              <a:gd name="connsiteX3" fmla="*/ 624627 w 3455060"/>
              <a:gd name="connsiteY3" fmla="*/ 1691869 h 2603845"/>
              <a:gd name="connsiteX4" fmla="*/ 442204 w 3455060"/>
              <a:gd name="connsiteY4" fmla="*/ 1509446 h 2603845"/>
              <a:gd name="connsiteX5" fmla="*/ 442204 w 3455060"/>
              <a:gd name="connsiteY5" fmla="*/ 894009 h 2603845"/>
              <a:gd name="connsiteX6" fmla="*/ 159380 w 3455060"/>
              <a:gd name="connsiteY6" fmla="*/ 611048 h 2603845"/>
              <a:gd name="connsiteX7" fmla="*/ 159380 w 3455060"/>
              <a:gd name="connsiteY7" fmla="*/ 159380 h 2603845"/>
              <a:gd name="connsiteX8" fmla="*/ 0 w 3455060"/>
              <a:gd name="connsiteY8" fmla="*/ 0 h 2603845"/>
              <a:gd name="connsiteX9" fmla="*/ 0 w 3455060"/>
              <a:gd name="connsiteY9" fmla="*/ 2603846 h 2603845"/>
              <a:gd name="connsiteX10" fmla="*/ 3455060 w 3455060"/>
              <a:gd name="connsiteY10" fmla="*/ 2603846 h 2603845"/>
              <a:gd name="connsiteX11" fmla="*/ 3455060 w 3455060"/>
              <a:gd name="connsiteY11" fmla="*/ 2385624 h 260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5060" h="2603845">
                <a:moveTo>
                  <a:pt x="3119842" y="2050405"/>
                </a:moveTo>
                <a:lnTo>
                  <a:pt x="1614922" y="2050405"/>
                </a:lnTo>
                <a:lnTo>
                  <a:pt x="1256386" y="1691869"/>
                </a:lnTo>
                <a:lnTo>
                  <a:pt x="624627" y="1691869"/>
                </a:lnTo>
                <a:lnTo>
                  <a:pt x="442204" y="1509446"/>
                </a:lnTo>
                <a:lnTo>
                  <a:pt x="442204" y="894009"/>
                </a:lnTo>
                <a:lnTo>
                  <a:pt x="159380" y="611048"/>
                </a:lnTo>
                <a:lnTo>
                  <a:pt x="159380" y="159380"/>
                </a:lnTo>
                <a:lnTo>
                  <a:pt x="0" y="0"/>
                </a:lnTo>
                <a:lnTo>
                  <a:pt x="0" y="2603846"/>
                </a:lnTo>
                <a:lnTo>
                  <a:pt x="3455060" y="2603846"/>
                </a:lnTo>
                <a:lnTo>
                  <a:pt x="3455060" y="2385624"/>
                </a:lnTo>
                <a:close/>
              </a:path>
            </a:pathLst>
          </a:custGeom>
          <a:gradFill>
            <a:gsLst>
              <a:gs pos="538">
                <a:srgbClr val="00134D"/>
              </a:gs>
              <a:gs pos="100000">
                <a:srgbClr val="000C30"/>
              </a:gs>
            </a:gsLst>
            <a:lin ang="7224348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518" name="Graphic 1">
            <a:extLst>
              <a:ext uri="{FF2B5EF4-FFF2-40B4-BE49-F238E27FC236}">
                <a16:creationId xmlns:a16="http://schemas.microsoft.com/office/drawing/2014/main" id="{ADB5F748-A494-3880-38FB-A0F0F000F7A0}"/>
              </a:ext>
            </a:extLst>
          </p:cNvPr>
          <p:cNvGrpSpPr/>
          <p:nvPr/>
        </p:nvGrpSpPr>
        <p:grpSpPr>
          <a:xfrm>
            <a:off x="-1331" y="6039977"/>
            <a:ext cx="2462022" cy="818022"/>
            <a:chOff x="952500" y="6039977"/>
            <a:chExt cx="2462022" cy="818022"/>
          </a:xfrm>
        </p:grpSpPr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1048F029-3DAE-F285-12E6-A62A1BAAB6E1}"/>
                </a:ext>
              </a:extLst>
            </p:cNvPr>
            <p:cNvSpPr/>
            <p:nvPr/>
          </p:nvSpPr>
          <p:spPr>
            <a:xfrm>
              <a:off x="952500" y="6039977"/>
              <a:ext cx="2462022" cy="818022"/>
            </a:xfrm>
            <a:custGeom>
              <a:avLst/>
              <a:gdLst>
                <a:gd name="connsiteX0" fmla="*/ 798957 w 2462022"/>
                <a:gd name="connsiteY0" fmla="*/ 426705 h 818022"/>
                <a:gd name="connsiteX1" fmla="*/ 584850 w 2462022"/>
                <a:gd name="connsiteY1" fmla="*/ 212598 h 818022"/>
                <a:gd name="connsiteX2" fmla="*/ 212598 w 2462022"/>
                <a:gd name="connsiteY2" fmla="*/ 212598 h 818022"/>
                <a:gd name="connsiteX3" fmla="*/ 0 w 2462022"/>
                <a:gd name="connsiteY3" fmla="*/ 0 h 818022"/>
                <a:gd name="connsiteX4" fmla="*/ 0 w 2462022"/>
                <a:gd name="connsiteY4" fmla="*/ 818022 h 818022"/>
                <a:gd name="connsiteX5" fmla="*/ 2462022 w 2462022"/>
                <a:gd name="connsiteY5" fmla="*/ 818022 h 818022"/>
                <a:gd name="connsiteX6" fmla="*/ 2070705 w 2462022"/>
                <a:gd name="connsiteY6" fmla="*/ 426705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022" h="818022">
                  <a:moveTo>
                    <a:pt x="798957" y="426705"/>
                  </a:moveTo>
                  <a:lnTo>
                    <a:pt x="584850" y="212598"/>
                  </a:lnTo>
                  <a:lnTo>
                    <a:pt x="212598" y="212598"/>
                  </a:lnTo>
                  <a:lnTo>
                    <a:pt x="0" y="0"/>
                  </a:lnTo>
                  <a:lnTo>
                    <a:pt x="0" y="818022"/>
                  </a:lnTo>
                  <a:lnTo>
                    <a:pt x="2462022" y="818022"/>
                  </a:lnTo>
                  <a:lnTo>
                    <a:pt x="2070705" y="426705"/>
                  </a:lnTo>
                  <a:close/>
                </a:path>
              </a:pathLst>
            </a:custGeom>
            <a:gradFill>
              <a:gsLst>
                <a:gs pos="538">
                  <a:srgbClr val="0041A3"/>
                </a:gs>
                <a:gs pos="100000">
                  <a:srgbClr val="000D38"/>
                </a:gs>
              </a:gsLst>
              <a:lin ang="9047182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327D0D85-0F6A-858E-89FB-F98621D2063D}"/>
                </a:ext>
              </a:extLst>
            </p:cNvPr>
            <p:cNvSpPr/>
            <p:nvPr/>
          </p:nvSpPr>
          <p:spPr>
            <a:xfrm>
              <a:off x="952500" y="6039977"/>
              <a:ext cx="2462022" cy="818022"/>
            </a:xfrm>
            <a:custGeom>
              <a:avLst/>
              <a:gdLst>
                <a:gd name="connsiteX0" fmla="*/ 2462022 w 2462022"/>
                <a:gd name="connsiteY0" fmla="*/ 818022 h 818022"/>
                <a:gd name="connsiteX1" fmla="*/ 2070705 w 2462022"/>
                <a:gd name="connsiteY1" fmla="*/ 426705 h 818022"/>
                <a:gd name="connsiteX2" fmla="*/ 798957 w 2462022"/>
                <a:gd name="connsiteY2" fmla="*/ 426705 h 818022"/>
                <a:gd name="connsiteX3" fmla="*/ 584850 w 2462022"/>
                <a:gd name="connsiteY3" fmla="*/ 212598 h 818022"/>
                <a:gd name="connsiteX4" fmla="*/ 212598 w 2462022"/>
                <a:gd name="connsiteY4" fmla="*/ 212598 h 818022"/>
                <a:gd name="connsiteX5" fmla="*/ 0 w 2462022"/>
                <a:gd name="connsiteY5" fmla="*/ 0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2022" h="818022">
                  <a:moveTo>
                    <a:pt x="2462022" y="818022"/>
                  </a:moveTo>
                  <a:lnTo>
                    <a:pt x="2070705" y="426705"/>
                  </a:lnTo>
                  <a:lnTo>
                    <a:pt x="798957" y="426705"/>
                  </a:lnTo>
                  <a:lnTo>
                    <a:pt x="584850" y="212598"/>
                  </a:lnTo>
                  <a:lnTo>
                    <a:pt x="212598" y="212598"/>
                  </a:lnTo>
                  <a:lnTo>
                    <a:pt x="0" y="0"/>
                  </a:lnTo>
                </a:path>
              </a:pathLst>
            </a:custGeom>
            <a:noFill/>
            <a:ln w="3429" cap="flat">
              <a:solidFill>
                <a:srgbClr val="01A1FE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521" name="Graphic 1">
            <a:extLst>
              <a:ext uri="{FF2B5EF4-FFF2-40B4-BE49-F238E27FC236}">
                <a16:creationId xmlns:a16="http://schemas.microsoft.com/office/drawing/2014/main" id="{6F7E8272-BE4B-E7B2-1A67-283A4DA7CA92}"/>
              </a:ext>
            </a:extLst>
          </p:cNvPr>
          <p:cNvGrpSpPr/>
          <p:nvPr/>
        </p:nvGrpSpPr>
        <p:grpSpPr>
          <a:xfrm>
            <a:off x="1346540" y="6593144"/>
            <a:ext cx="885230" cy="137982"/>
            <a:chOff x="2300371" y="6593144"/>
            <a:chExt cx="885230" cy="137982"/>
          </a:xfrm>
        </p:grpSpPr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CE8EBE6A-40C6-C6B5-65E4-34E1211D2337}"/>
                </a:ext>
              </a:extLst>
            </p:cNvPr>
            <p:cNvSpPr/>
            <p:nvPr/>
          </p:nvSpPr>
          <p:spPr>
            <a:xfrm>
              <a:off x="2300371" y="6593144"/>
              <a:ext cx="885230" cy="137982"/>
            </a:xfrm>
            <a:custGeom>
              <a:avLst/>
              <a:gdLst>
                <a:gd name="connsiteX0" fmla="*/ 0 w 885230"/>
                <a:gd name="connsiteY0" fmla="*/ 0 h 137982"/>
                <a:gd name="connsiteX1" fmla="*/ 137983 w 885230"/>
                <a:gd name="connsiteY1" fmla="*/ 137983 h 137982"/>
                <a:gd name="connsiteX2" fmla="*/ 885231 w 885230"/>
                <a:gd name="connsiteY2" fmla="*/ 137983 h 137982"/>
                <a:gd name="connsiteX3" fmla="*/ 747248 w 885230"/>
                <a:gd name="connsiteY3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0" y="0"/>
                  </a:moveTo>
                  <a:lnTo>
                    <a:pt x="137983" y="137983"/>
                  </a:lnTo>
                  <a:lnTo>
                    <a:pt x="885231" y="137983"/>
                  </a:lnTo>
                  <a:lnTo>
                    <a:pt x="747248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593BBA57-A2AD-F8F7-9A08-648471D7F3B7}"/>
                </a:ext>
              </a:extLst>
            </p:cNvPr>
            <p:cNvSpPr/>
            <p:nvPr/>
          </p:nvSpPr>
          <p:spPr>
            <a:xfrm>
              <a:off x="2300371" y="6593144"/>
              <a:ext cx="885230" cy="137982"/>
            </a:xfrm>
            <a:custGeom>
              <a:avLst/>
              <a:gdLst>
                <a:gd name="connsiteX0" fmla="*/ 0 w 885230"/>
                <a:gd name="connsiteY0" fmla="*/ 0 h 137982"/>
                <a:gd name="connsiteX1" fmla="*/ 137983 w 885230"/>
                <a:gd name="connsiteY1" fmla="*/ 137983 h 137982"/>
                <a:gd name="connsiteX2" fmla="*/ 885231 w 885230"/>
                <a:gd name="connsiteY2" fmla="*/ 137983 h 137982"/>
                <a:gd name="connsiteX3" fmla="*/ 747248 w 885230"/>
                <a:gd name="connsiteY3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0" y="0"/>
                  </a:moveTo>
                  <a:lnTo>
                    <a:pt x="137983" y="137983"/>
                  </a:lnTo>
                  <a:lnTo>
                    <a:pt x="885231" y="137983"/>
                  </a:lnTo>
                  <a:lnTo>
                    <a:pt x="747248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524" name="Graphic 1">
            <a:extLst>
              <a:ext uri="{FF2B5EF4-FFF2-40B4-BE49-F238E27FC236}">
                <a16:creationId xmlns:a16="http://schemas.microsoft.com/office/drawing/2014/main" id="{5E79377A-A58D-CDA4-C115-8F01B102B5B6}"/>
              </a:ext>
            </a:extLst>
          </p:cNvPr>
          <p:cNvGrpSpPr/>
          <p:nvPr/>
        </p:nvGrpSpPr>
        <p:grpSpPr>
          <a:xfrm>
            <a:off x="1613590" y="6703420"/>
            <a:ext cx="598566" cy="55412"/>
            <a:chOff x="2567421" y="6703420"/>
            <a:chExt cx="598566" cy="55412"/>
          </a:xfrm>
        </p:grpSpPr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65EA8AA4-0F85-E62E-7CEF-9700D2C9F5B5}"/>
                </a:ext>
              </a:extLst>
            </p:cNvPr>
            <p:cNvSpPr/>
            <p:nvPr/>
          </p:nvSpPr>
          <p:spPr>
            <a:xfrm>
              <a:off x="3110712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C81D845C-A0A7-D081-B93B-6F7852C87A51}"/>
                </a:ext>
              </a:extLst>
            </p:cNvPr>
            <p:cNvSpPr/>
            <p:nvPr/>
          </p:nvSpPr>
          <p:spPr>
            <a:xfrm>
              <a:off x="3083554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F8ADED58-5363-D09C-192E-A8241A8E69D3}"/>
                </a:ext>
              </a:extLst>
            </p:cNvPr>
            <p:cNvSpPr/>
            <p:nvPr/>
          </p:nvSpPr>
          <p:spPr>
            <a:xfrm>
              <a:off x="3056397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2CA5FB4A-339A-0C3E-2247-E6F4BEBE961B}"/>
                </a:ext>
              </a:extLst>
            </p:cNvPr>
            <p:cNvSpPr/>
            <p:nvPr/>
          </p:nvSpPr>
          <p:spPr>
            <a:xfrm>
              <a:off x="3029239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14E06631-365E-B682-32C7-8E07F4D09822}"/>
                </a:ext>
              </a:extLst>
            </p:cNvPr>
            <p:cNvSpPr/>
            <p:nvPr/>
          </p:nvSpPr>
          <p:spPr>
            <a:xfrm>
              <a:off x="3002081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5AB38750-6D4A-0820-AD2B-D9D58D24C4A2}"/>
                </a:ext>
              </a:extLst>
            </p:cNvPr>
            <p:cNvSpPr/>
            <p:nvPr/>
          </p:nvSpPr>
          <p:spPr>
            <a:xfrm>
              <a:off x="2974924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22BF45B9-DD9B-D462-76BF-D6F7A487FACF}"/>
                </a:ext>
              </a:extLst>
            </p:cNvPr>
            <p:cNvSpPr/>
            <p:nvPr/>
          </p:nvSpPr>
          <p:spPr>
            <a:xfrm>
              <a:off x="2947766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74CB128C-ACAC-D851-8F3F-687C60AC3918}"/>
                </a:ext>
              </a:extLst>
            </p:cNvPr>
            <p:cNvSpPr/>
            <p:nvPr/>
          </p:nvSpPr>
          <p:spPr>
            <a:xfrm>
              <a:off x="2920608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D549F3AA-4E9B-2420-976B-A217B8A3DAA3}"/>
                </a:ext>
              </a:extLst>
            </p:cNvPr>
            <p:cNvSpPr/>
            <p:nvPr/>
          </p:nvSpPr>
          <p:spPr>
            <a:xfrm>
              <a:off x="2893451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3CBB1D78-884D-1ADB-3DAF-A5262BD8A14A}"/>
                </a:ext>
              </a:extLst>
            </p:cNvPr>
            <p:cNvSpPr/>
            <p:nvPr/>
          </p:nvSpPr>
          <p:spPr>
            <a:xfrm>
              <a:off x="2866293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51612D3B-728D-A318-E782-10D7F645BFDD}"/>
                </a:ext>
              </a:extLst>
            </p:cNvPr>
            <p:cNvSpPr/>
            <p:nvPr/>
          </p:nvSpPr>
          <p:spPr>
            <a:xfrm>
              <a:off x="2838998" y="6703420"/>
              <a:ext cx="55412" cy="55412"/>
            </a:xfrm>
            <a:custGeom>
              <a:avLst/>
              <a:gdLst>
                <a:gd name="connsiteX0" fmla="*/ 55413 w 55412"/>
                <a:gd name="connsiteY0" fmla="*/ 55412 h 55412"/>
                <a:gd name="connsiteX1" fmla="*/ 0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BA9E6930-A2C8-4180-F65B-422C94292E5D}"/>
                </a:ext>
              </a:extLst>
            </p:cNvPr>
            <p:cNvSpPr/>
            <p:nvPr/>
          </p:nvSpPr>
          <p:spPr>
            <a:xfrm>
              <a:off x="2811840" y="6703420"/>
              <a:ext cx="55412" cy="55412"/>
            </a:xfrm>
            <a:custGeom>
              <a:avLst/>
              <a:gdLst>
                <a:gd name="connsiteX0" fmla="*/ 55413 w 55412"/>
                <a:gd name="connsiteY0" fmla="*/ 55412 h 55412"/>
                <a:gd name="connsiteX1" fmla="*/ 0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854F1132-4B93-FAB5-D5C0-01424B555F8A}"/>
                </a:ext>
              </a:extLst>
            </p:cNvPr>
            <p:cNvSpPr/>
            <p:nvPr/>
          </p:nvSpPr>
          <p:spPr>
            <a:xfrm>
              <a:off x="2784683" y="6703420"/>
              <a:ext cx="55412" cy="55412"/>
            </a:xfrm>
            <a:custGeom>
              <a:avLst/>
              <a:gdLst>
                <a:gd name="connsiteX0" fmla="*/ 55413 w 55412"/>
                <a:gd name="connsiteY0" fmla="*/ 55412 h 55412"/>
                <a:gd name="connsiteX1" fmla="*/ 0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48EA865B-39D5-B6E2-DF78-05DB306CCDAB}"/>
                </a:ext>
              </a:extLst>
            </p:cNvPr>
            <p:cNvSpPr/>
            <p:nvPr/>
          </p:nvSpPr>
          <p:spPr>
            <a:xfrm>
              <a:off x="2757525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FE4D8627-DE79-9EEC-6574-35B83953483F}"/>
                </a:ext>
              </a:extLst>
            </p:cNvPr>
            <p:cNvSpPr/>
            <p:nvPr/>
          </p:nvSpPr>
          <p:spPr>
            <a:xfrm>
              <a:off x="2730367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F4DAB263-F898-17C1-C22A-AA636C0D5190}"/>
                </a:ext>
              </a:extLst>
            </p:cNvPr>
            <p:cNvSpPr/>
            <p:nvPr/>
          </p:nvSpPr>
          <p:spPr>
            <a:xfrm>
              <a:off x="2703210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03350FE0-17CC-1316-5C6F-BE6871E8D96A}"/>
                </a:ext>
              </a:extLst>
            </p:cNvPr>
            <p:cNvSpPr/>
            <p:nvPr/>
          </p:nvSpPr>
          <p:spPr>
            <a:xfrm>
              <a:off x="2676052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73A24D20-689D-0EC6-AFA1-C2DA5DB0EEDD}"/>
                </a:ext>
              </a:extLst>
            </p:cNvPr>
            <p:cNvSpPr/>
            <p:nvPr/>
          </p:nvSpPr>
          <p:spPr>
            <a:xfrm>
              <a:off x="2648894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1B8FEA87-93BB-9EB3-0DDC-6F08D8F0F7B6}"/>
                </a:ext>
              </a:extLst>
            </p:cNvPr>
            <p:cNvSpPr/>
            <p:nvPr/>
          </p:nvSpPr>
          <p:spPr>
            <a:xfrm>
              <a:off x="2621737" y="6703420"/>
              <a:ext cx="55275" cy="55412"/>
            </a:xfrm>
            <a:custGeom>
              <a:avLst/>
              <a:gdLst>
                <a:gd name="connsiteX0" fmla="*/ 55276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348B9237-BC83-A94D-B20B-1EE97A05BE45}"/>
                </a:ext>
              </a:extLst>
            </p:cNvPr>
            <p:cNvSpPr/>
            <p:nvPr/>
          </p:nvSpPr>
          <p:spPr>
            <a:xfrm>
              <a:off x="2594579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48C33A1D-5A3E-EB8E-369F-750A14183E20}"/>
                </a:ext>
              </a:extLst>
            </p:cNvPr>
            <p:cNvSpPr/>
            <p:nvPr/>
          </p:nvSpPr>
          <p:spPr>
            <a:xfrm>
              <a:off x="2567421" y="6703420"/>
              <a:ext cx="55275" cy="55412"/>
            </a:xfrm>
            <a:custGeom>
              <a:avLst/>
              <a:gdLst>
                <a:gd name="connsiteX0" fmla="*/ 55275 w 55275"/>
                <a:gd name="connsiteY0" fmla="*/ 55412 h 55412"/>
                <a:gd name="connsiteX1" fmla="*/ 0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55412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546" name="Graphic 1">
            <a:extLst>
              <a:ext uri="{FF2B5EF4-FFF2-40B4-BE49-F238E27FC236}">
                <a16:creationId xmlns:a16="http://schemas.microsoft.com/office/drawing/2014/main" id="{F4464007-C9A2-7AFE-CC2E-FFF4CC659C6E}"/>
              </a:ext>
            </a:extLst>
          </p:cNvPr>
          <p:cNvGrpSpPr/>
          <p:nvPr/>
        </p:nvGrpSpPr>
        <p:grpSpPr>
          <a:xfrm>
            <a:off x="1652681" y="6742648"/>
            <a:ext cx="598703" cy="55275"/>
            <a:chOff x="2606512" y="6742648"/>
            <a:chExt cx="598703" cy="55275"/>
          </a:xfrm>
        </p:grpSpPr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B88A614F-CA60-AA3E-7EA8-92118123CBA8}"/>
                </a:ext>
              </a:extLst>
            </p:cNvPr>
            <p:cNvSpPr/>
            <p:nvPr/>
          </p:nvSpPr>
          <p:spPr>
            <a:xfrm>
              <a:off x="3149803" y="6742648"/>
              <a:ext cx="55412" cy="55275"/>
            </a:xfrm>
            <a:custGeom>
              <a:avLst/>
              <a:gdLst>
                <a:gd name="connsiteX0" fmla="*/ 55413 w 55412"/>
                <a:gd name="connsiteY0" fmla="*/ 55275 h 55275"/>
                <a:gd name="connsiteX1" fmla="*/ 0 w 55412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55413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49751E6A-B6B3-0F1D-52C3-036425EC9973}"/>
                </a:ext>
              </a:extLst>
            </p:cNvPr>
            <p:cNvSpPr/>
            <p:nvPr/>
          </p:nvSpPr>
          <p:spPr>
            <a:xfrm>
              <a:off x="3122645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5C37ABE8-634A-53B7-7CE1-85926078A002}"/>
                </a:ext>
              </a:extLst>
            </p:cNvPr>
            <p:cNvSpPr/>
            <p:nvPr/>
          </p:nvSpPr>
          <p:spPr>
            <a:xfrm>
              <a:off x="3095487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86E0443C-42B8-1E6B-F9CD-0EF9AA27911B}"/>
                </a:ext>
              </a:extLst>
            </p:cNvPr>
            <p:cNvSpPr/>
            <p:nvPr/>
          </p:nvSpPr>
          <p:spPr>
            <a:xfrm>
              <a:off x="3068330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EC1127F2-22ED-2717-EF66-CAB21675629B}"/>
                </a:ext>
              </a:extLst>
            </p:cNvPr>
            <p:cNvSpPr/>
            <p:nvPr/>
          </p:nvSpPr>
          <p:spPr>
            <a:xfrm>
              <a:off x="3041172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3E7E3C8E-C5D5-7B73-8659-B3F0DE2EF01E}"/>
                </a:ext>
              </a:extLst>
            </p:cNvPr>
            <p:cNvSpPr/>
            <p:nvPr/>
          </p:nvSpPr>
          <p:spPr>
            <a:xfrm>
              <a:off x="3014014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6A403574-1E86-C3E9-E667-078BF6DF9BDD}"/>
                </a:ext>
              </a:extLst>
            </p:cNvPr>
            <p:cNvSpPr/>
            <p:nvPr/>
          </p:nvSpPr>
          <p:spPr>
            <a:xfrm>
              <a:off x="2986857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B9FBCF78-D5E1-FA16-FC2F-62D44FE4E210}"/>
                </a:ext>
              </a:extLst>
            </p:cNvPr>
            <p:cNvSpPr/>
            <p:nvPr/>
          </p:nvSpPr>
          <p:spPr>
            <a:xfrm>
              <a:off x="2959699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35E6F276-638A-745F-D413-3B577BBCE954}"/>
                </a:ext>
              </a:extLst>
            </p:cNvPr>
            <p:cNvSpPr/>
            <p:nvPr/>
          </p:nvSpPr>
          <p:spPr>
            <a:xfrm>
              <a:off x="2932541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2CFE5A77-39B7-856B-CAAC-AF493B98E753}"/>
                </a:ext>
              </a:extLst>
            </p:cNvPr>
            <p:cNvSpPr/>
            <p:nvPr/>
          </p:nvSpPr>
          <p:spPr>
            <a:xfrm>
              <a:off x="2905384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57C2C350-F5AB-DFA0-3334-22E050C54FDD}"/>
                </a:ext>
              </a:extLst>
            </p:cNvPr>
            <p:cNvSpPr/>
            <p:nvPr/>
          </p:nvSpPr>
          <p:spPr>
            <a:xfrm>
              <a:off x="2878226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54958F5E-5E37-1B43-7DF9-4CAED4041510}"/>
                </a:ext>
              </a:extLst>
            </p:cNvPr>
            <p:cNvSpPr/>
            <p:nvPr/>
          </p:nvSpPr>
          <p:spPr>
            <a:xfrm>
              <a:off x="2851068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A51DF26F-1D18-F4F0-20F9-1BA096BC45F8}"/>
                </a:ext>
              </a:extLst>
            </p:cNvPr>
            <p:cNvSpPr/>
            <p:nvPr/>
          </p:nvSpPr>
          <p:spPr>
            <a:xfrm>
              <a:off x="2823911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8C7A1007-634D-AEF9-ABDB-F24D3C39354A}"/>
                </a:ext>
              </a:extLst>
            </p:cNvPr>
            <p:cNvSpPr/>
            <p:nvPr/>
          </p:nvSpPr>
          <p:spPr>
            <a:xfrm>
              <a:off x="2796753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396B9B72-92D1-8BFB-25CA-178700964068}"/>
                </a:ext>
              </a:extLst>
            </p:cNvPr>
            <p:cNvSpPr/>
            <p:nvPr/>
          </p:nvSpPr>
          <p:spPr>
            <a:xfrm>
              <a:off x="2769595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799E0E29-23AE-3C2F-C165-7176022CC271}"/>
                </a:ext>
              </a:extLst>
            </p:cNvPr>
            <p:cNvSpPr/>
            <p:nvPr/>
          </p:nvSpPr>
          <p:spPr>
            <a:xfrm>
              <a:off x="2742438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4F66C9B8-7F57-924D-9B7A-030C0C1AF305}"/>
                </a:ext>
              </a:extLst>
            </p:cNvPr>
            <p:cNvSpPr/>
            <p:nvPr/>
          </p:nvSpPr>
          <p:spPr>
            <a:xfrm>
              <a:off x="2715280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55AC69AF-A89C-FD9C-464C-D986C8CB8A1C}"/>
                </a:ext>
              </a:extLst>
            </p:cNvPr>
            <p:cNvSpPr/>
            <p:nvPr/>
          </p:nvSpPr>
          <p:spPr>
            <a:xfrm>
              <a:off x="2688122" y="6742648"/>
              <a:ext cx="55275" cy="55275"/>
            </a:xfrm>
            <a:custGeom>
              <a:avLst/>
              <a:gdLst>
                <a:gd name="connsiteX0" fmla="*/ 55276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005B1571-B02B-6274-2358-A01E172634FD}"/>
                </a:ext>
              </a:extLst>
            </p:cNvPr>
            <p:cNvSpPr/>
            <p:nvPr/>
          </p:nvSpPr>
          <p:spPr>
            <a:xfrm>
              <a:off x="2660964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2610699E-0B37-85FA-DBC7-07E45BB77BEC}"/>
                </a:ext>
              </a:extLst>
            </p:cNvPr>
            <p:cNvSpPr/>
            <p:nvPr/>
          </p:nvSpPr>
          <p:spPr>
            <a:xfrm>
              <a:off x="2633807" y="6742648"/>
              <a:ext cx="55275" cy="55275"/>
            </a:xfrm>
            <a:custGeom>
              <a:avLst/>
              <a:gdLst>
                <a:gd name="connsiteX0" fmla="*/ 55275 w 55275"/>
                <a:gd name="connsiteY0" fmla="*/ 55275 h 55275"/>
                <a:gd name="connsiteX1" fmla="*/ 0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7FD6422E-1A32-2ADC-78C5-722D697A3EEB}"/>
                </a:ext>
              </a:extLst>
            </p:cNvPr>
            <p:cNvSpPr/>
            <p:nvPr/>
          </p:nvSpPr>
          <p:spPr>
            <a:xfrm>
              <a:off x="2606512" y="6742648"/>
              <a:ext cx="55412" cy="55275"/>
            </a:xfrm>
            <a:custGeom>
              <a:avLst/>
              <a:gdLst>
                <a:gd name="connsiteX0" fmla="*/ 55413 w 55412"/>
                <a:gd name="connsiteY0" fmla="*/ 55275 h 55275"/>
                <a:gd name="connsiteX1" fmla="*/ 0 w 55412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55413" y="55275"/>
                  </a:moveTo>
                  <a:lnTo>
                    <a:pt x="0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568" name="Graphic 1">
            <a:extLst>
              <a:ext uri="{FF2B5EF4-FFF2-40B4-BE49-F238E27FC236}">
                <a16:creationId xmlns:a16="http://schemas.microsoft.com/office/drawing/2014/main" id="{5D0CF814-49EE-8A3D-EFD8-21E9FEECF3E4}"/>
              </a:ext>
            </a:extLst>
          </p:cNvPr>
          <p:cNvGrpSpPr/>
          <p:nvPr/>
        </p:nvGrpSpPr>
        <p:grpSpPr>
          <a:xfrm>
            <a:off x="456234" y="6119530"/>
            <a:ext cx="1257482" cy="1125809"/>
            <a:chOff x="1410065" y="6119530"/>
            <a:chExt cx="1257482" cy="1125809"/>
          </a:xfrm>
        </p:grpSpPr>
        <p:grpSp>
          <p:nvGrpSpPr>
            <p:cNvPr id="2569" name="Graphic 1">
              <a:extLst>
                <a:ext uri="{FF2B5EF4-FFF2-40B4-BE49-F238E27FC236}">
                  <a16:creationId xmlns:a16="http://schemas.microsoft.com/office/drawing/2014/main" id="{DC7C03FC-B6C9-DB5E-53C4-B5325AC7BF29}"/>
                </a:ext>
              </a:extLst>
            </p:cNvPr>
            <p:cNvGrpSpPr/>
            <p:nvPr/>
          </p:nvGrpSpPr>
          <p:grpSpPr>
            <a:xfrm>
              <a:off x="1904390" y="6616049"/>
              <a:ext cx="268147" cy="134691"/>
              <a:chOff x="1904390" y="6616049"/>
              <a:chExt cx="268147" cy="134691"/>
            </a:xfrm>
          </p:grpSpPr>
          <p:sp>
            <p:nvSpPr>
              <p:cNvPr id="2571" name="Freeform: Shape 2570">
                <a:extLst>
                  <a:ext uri="{FF2B5EF4-FFF2-40B4-BE49-F238E27FC236}">
                    <a16:creationId xmlns:a16="http://schemas.microsoft.com/office/drawing/2014/main" id="{889BD39F-B7EC-E0F4-BA35-B1312FA7AE28}"/>
                  </a:ext>
                </a:extLst>
              </p:cNvPr>
              <p:cNvSpPr/>
              <p:nvPr/>
            </p:nvSpPr>
            <p:spPr>
              <a:xfrm>
                <a:off x="1904390" y="6616049"/>
                <a:ext cx="89291" cy="134691"/>
              </a:xfrm>
              <a:custGeom>
                <a:avLst/>
                <a:gdLst>
                  <a:gd name="connsiteX0" fmla="*/ 22083 w 89291"/>
                  <a:gd name="connsiteY0" fmla="*/ 0 h 134691"/>
                  <a:gd name="connsiteX1" fmla="*/ 0 w 89291"/>
                  <a:gd name="connsiteY1" fmla="*/ 22083 h 134691"/>
                  <a:gd name="connsiteX2" fmla="*/ 45263 w 89291"/>
                  <a:gd name="connsiteY2" fmla="*/ 67346 h 134691"/>
                  <a:gd name="connsiteX3" fmla="*/ 0 w 89291"/>
                  <a:gd name="connsiteY3" fmla="*/ 112609 h 134691"/>
                  <a:gd name="connsiteX4" fmla="*/ 22083 w 89291"/>
                  <a:gd name="connsiteY4" fmla="*/ 134691 h 134691"/>
                  <a:gd name="connsiteX5" fmla="*/ 89291 w 89291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291" h="134691">
                    <a:moveTo>
                      <a:pt x="22083" y="0"/>
                    </a:moveTo>
                    <a:lnTo>
                      <a:pt x="0" y="22083"/>
                    </a:lnTo>
                    <a:lnTo>
                      <a:pt x="45263" y="67346"/>
                    </a:lnTo>
                    <a:lnTo>
                      <a:pt x="0" y="112609"/>
                    </a:lnTo>
                    <a:lnTo>
                      <a:pt x="22083" y="134691"/>
                    </a:lnTo>
                    <a:lnTo>
                      <a:pt x="89291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72" name="Freeform: Shape 2571">
                <a:extLst>
                  <a:ext uri="{FF2B5EF4-FFF2-40B4-BE49-F238E27FC236}">
                    <a16:creationId xmlns:a16="http://schemas.microsoft.com/office/drawing/2014/main" id="{59A5662E-345F-959B-FC92-FD2337A2BF23}"/>
                  </a:ext>
                </a:extLst>
              </p:cNvPr>
              <p:cNvSpPr/>
              <p:nvPr/>
            </p:nvSpPr>
            <p:spPr>
              <a:xfrm>
                <a:off x="1993681" y="6616049"/>
                <a:ext cx="89428" cy="134691"/>
              </a:xfrm>
              <a:custGeom>
                <a:avLst/>
                <a:gdLst>
                  <a:gd name="connsiteX0" fmla="*/ 22083 w 89428"/>
                  <a:gd name="connsiteY0" fmla="*/ 0 h 134691"/>
                  <a:gd name="connsiteX1" fmla="*/ 0 w 89428"/>
                  <a:gd name="connsiteY1" fmla="*/ 22083 h 134691"/>
                  <a:gd name="connsiteX2" fmla="*/ 45263 w 89428"/>
                  <a:gd name="connsiteY2" fmla="*/ 67346 h 134691"/>
                  <a:gd name="connsiteX3" fmla="*/ 0 w 89428"/>
                  <a:gd name="connsiteY3" fmla="*/ 112609 h 134691"/>
                  <a:gd name="connsiteX4" fmla="*/ 22083 w 89428"/>
                  <a:gd name="connsiteY4" fmla="*/ 134691 h 134691"/>
                  <a:gd name="connsiteX5" fmla="*/ 89428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22083" y="0"/>
                    </a:moveTo>
                    <a:lnTo>
                      <a:pt x="0" y="22083"/>
                    </a:lnTo>
                    <a:lnTo>
                      <a:pt x="45263" y="67346"/>
                    </a:lnTo>
                    <a:lnTo>
                      <a:pt x="0" y="112609"/>
                    </a:lnTo>
                    <a:lnTo>
                      <a:pt x="22083" y="134691"/>
                    </a:lnTo>
                    <a:lnTo>
                      <a:pt x="89428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73" name="Freeform: Shape 2572">
                <a:extLst>
                  <a:ext uri="{FF2B5EF4-FFF2-40B4-BE49-F238E27FC236}">
                    <a16:creationId xmlns:a16="http://schemas.microsoft.com/office/drawing/2014/main" id="{45A8DA54-4606-3E33-D062-601672F031ED}"/>
                  </a:ext>
                </a:extLst>
              </p:cNvPr>
              <p:cNvSpPr/>
              <p:nvPr/>
            </p:nvSpPr>
            <p:spPr>
              <a:xfrm>
                <a:off x="2083109" y="6616049"/>
                <a:ext cx="89428" cy="134691"/>
              </a:xfrm>
              <a:custGeom>
                <a:avLst/>
                <a:gdLst>
                  <a:gd name="connsiteX0" fmla="*/ 22083 w 89428"/>
                  <a:gd name="connsiteY0" fmla="*/ 0 h 134691"/>
                  <a:gd name="connsiteX1" fmla="*/ 0 w 89428"/>
                  <a:gd name="connsiteY1" fmla="*/ 22083 h 134691"/>
                  <a:gd name="connsiteX2" fmla="*/ 45263 w 89428"/>
                  <a:gd name="connsiteY2" fmla="*/ 67346 h 134691"/>
                  <a:gd name="connsiteX3" fmla="*/ 0 w 89428"/>
                  <a:gd name="connsiteY3" fmla="*/ 112609 h 134691"/>
                  <a:gd name="connsiteX4" fmla="*/ 22083 w 89428"/>
                  <a:gd name="connsiteY4" fmla="*/ 134691 h 134691"/>
                  <a:gd name="connsiteX5" fmla="*/ 89428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22083" y="0"/>
                    </a:moveTo>
                    <a:lnTo>
                      <a:pt x="0" y="22083"/>
                    </a:lnTo>
                    <a:lnTo>
                      <a:pt x="45263" y="67346"/>
                    </a:lnTo>
                    <a:lnTo>
                      <a:pt x="0" y="112609"/>
                    </a:lnTo>
                    <a:lnTo>
                      <a:pt x="22083" y="134691"/>
                    </a:lnTo>
                    <a:lnTo>
                      <a:pt x="89428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570" name="Picture 2569">
              <a:extLst>
                <a:ext uri="{FF2B5EF4-FFF2-40B4-BE49-F238E27FC236}">
                  <a16:creationId xmlns:a16="http://schemas.microsoft.com/office/drawing/2014/main" id="{73489000-9343-9D52-5DB9-E723DCA78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065" y="6119530"/>
              <a:ext cx="1257482" cy="1125809"/>
            </a:xfrm>
            <a:custGeom>
              <a:avLst/>
              <a:gdLst>
                <a:gd name="connsiteX0" fmla="*/ -112 w 1257482"/>
                <a:gd name="connsiteY0" fmla="*/ 316 h 1125809"/>
                <a:gd name="connsiteX1" fmla="*/ 1257371 w 1257482"/>
                <a:gd name="connsiteY1" fmla="*/ 316 h 1125809"/>
                <a:gd name="connsiteX2" fmla="*/ 1257371 w 1257482"/>
                <a:gd name="connsiteY2" fmla="*/ 1126126 h 1125809"/>
                <a:gd name="connsiteX3" fmla="*/ -112 w 1257482"/>
                <a:gd name="connsiteY3" fmla="*/ 1126126 h 11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482" h="1125809">
                  <a:moveTo>
                    <a:pt x="-112" y="316"/>
                  </a:moveTo>
                  <a:lnTo>
                    <a:pt x="1257371" y="316"/>
                  </a:lnTo>
                  <a:lnTo>
                    <a:pt x="1257371" y="1126126"/>
                  </a:lnTo>
                  <a:lnTo>
                    <a:pt x="-112" y="1126126"/>
                  </a:lnTo>
                  <a:close/>
                </a:path>
              </a:pathLst>
            </a:custGeom>
          </p:spPr>
        </p:pic>
      </p:grpSp>
      <p:grpSp>
        <p:nvGrpSpPr>
          <p:cNvPr id="2574" name="Graphic 1">
            <a:extLst>
              <a:ext uri="{FF2B5EF4-FFF2-40B4-BE49-F238E27FC236}">
                <a16:creationId xmlns:a16="http://schemas.microsoft.com/office/drawing/2014/main" id="{D5FB4E0A-733C-4339-EA9B-5D24A090E71C}"/>
              </a:ext>
            </a:extLst>
          </p:cNvPr>
          <p:cNvGrpSpPr/>
          <p:nvPr/>
        </p:nvGrpSpPr>
        <p:grpSpPr>
          <a:xfrm>
            <a:off x="-429271" y="5046390"/>
            <a:ext cx="1053388" cy="1119225"/>
            <a:chOff x="524560" y="5046390"/>
            <a:chExt cx="1053388" cy="1119225"/>
          </a:xfrm>
        </p:grpSpPr>
        <p:grpSp>
          <p:nvGrpSpPr>
            <p:cNvPr id="2575" name="Graphic 1">
              <a:extLst>
                <a:ext uri="{FF2B5EF4-FFF2-40B4-BE49-F238E27FC236}">
                  <a16:creationId xmlns:a16="http://schemas.microsoft.com/office/drawing/2014/main" id="{D80945C6-AC9E-7D07-107F-DCD099279DA6}"/>
                </a:ext>
              </a:extLst>
            </p:cNvPr>
            <p:cNvGrpSpPr/>
            <p:nvPr/>
          </p:nvGrpSpPr>
          <p:grpSpPr>
            <a:xfrm>
              <a:off x="1019296" y="5542361"/>
              <a:ext cx="64465" cy="128519"/>
              <a:chOff x="1019296" y="5542361"/>
              <a:chExt cx="64465" cy="128519"/>
            </a:xfrm>
          </p:grpSpPr>
          <p:sp>
            <p:nvSpPr>
              <p:cNvPr id="2577" name="Freeform: Shape 2576">
                <a:extLst>
                  <a:ext uri="{FF2B5EF4-FFF2-40B4-BE49-F238E27FC236}">
                    <a16:creationId xmlns:a16="http://schemas.microsoft.com/office/drawing/2014/main" id="{2F363461-E56D-47EF-82F5-7202E26B9A59}"/>
                  </a:ext>
                </a:extLst>
              </p:cNvPr>
              <p:cNvSpPr/>
              <p:nvPr/>
            </p:nvSpPr>
            <p:spPr>
              <a:xfrm>
                <a:off x="1019296" y="5627949"/>
                <a:ext cx="64465" cy="42931"/>
              </a:xfrm>
              <a:custGeom>
                <a:avLst/>
                <a:gdLst>
                  <a:gd name="connsiteX0" fmla="*/ 0 w 64465"/>
                  <a:gd name="connsiteY0" fmla="*/ 32233 h 42931"/>
                  <a:gd name="connsiteX1" fmla="*/ 10561 w 64465"/>
                  <a:gd name="connsiteY1" fmla="*/ 42931 h 42931"/>
                  <a:gd name="connsiteX2" fmla="*/ 32233 w 64465"/>
                  <a:gd name="connsiteY2" fmla="*/ 21122 h 42931"/>
                  <a:gd name="connsiteX3" fmla="*/ 53904 w 64465"/>
                  <a:gd name="connsiteY3" fmla="*/ 42931 h 42931"/>
                  <a:gd name="connsiteX4" fmla="*/ 64465 w 64465"/>
                  <a:gd name="connsiteY4" fmla="*/ 32233 h 42931"/>
                  <a:gd name="connsiteX5" fmla="*/ 32233 w 64465"/>
                  <a:gd name="connsiteY5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931">
                    <a:moveTo>
                      <a:pt x="0" y="32233"/>
                    </a:moveTo>
                    <a:lnTo>
                      <a:pt x="10561" y="42931"/>
                    </a:lnTo>
                    <a:lnTo>
                      <a:pt x="32233" y="21122"/>
                    </a:lnTo>
                    <a:lnTo>
                      <a:pt x="53904" y="42931"/>
                    </a:lnTo>
                    <a:lnTo>
                      <a:pt x="64465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78" name="Freeform: Shape 2577">
                <a:extLst>
                  <a:ext uri="{FF2B5EF4-FFF2-40B4-BE49-F238E27FC236}">
                    <a16:creationId xmlns:a16="http://schemas.microsoft.com/office/drawing/2014/main" id="{66F55E7F-AC15-5FEC-C8D2-4097A3B921F1}"/>
                  </a:ext>
                </a:extLst>
              </p:cNvPr>
              <p:cNvSpPr/>
              <p:nvPr/>
            </p:nvSpPr>
            <p:spPr>
              <a:xfrm>
                <a:off x="1019296" y="5585155"/>
                <a:ext cx="64465" cy="42793"/>
              </a:xfrm>
              <a:custGeom>
                <a:avLst/>
                <a:gdLst>
                  <a:gd name="connsiteX0" fmla="*/ 0 w 64465"/>
                  <a:gd name="connsiteY0" fmla="*/ 32232 h 42793"/>
                  <a:gd name="connsiteX1" fmla="*/ 10561 w 64465"/>
                  <a:gd name="connsiteY1" fmla="*/ 42794 h 42793"/>
                  <a:gd name="connsiteX2" fmla="*/ 32233 w 64465"/>
                  <a:gd name="connsiteY2" fmla="*/ 21122 h 42793"/>
                  <a:gd name="connsiteX3" fmla="*/ 53904 w 64465"/>
                  <a:gd name="connsiteY3" fmla="*/ 42794 h 42793"/>
                  <a:gd name="connsiteX4" fmla="*/ 64465 w 64465"/>
                  <a:gd name="connsiteY4" fmla="*/ 32232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32232"/>
                    </a:moveTo>
                    <a:lnTo>
                      <a:pt x="10561" y="42794"/>
                    </a:lnTo>
                    <a:lnTo>
                      <a:pt x="32233" y="21122"/>
                    </a:lnTo>
                    <a:lnTo>
                      <a:pt x="53904" y="42794"/>
                    </a:lnTo>
                    <a:lnTo>
                      <a:pt x="64465" y="32232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79" name="Freeform: Shape 2578">
                <a:extLst>
                  <a:ext uri="{FF2B5EF4-FFF2-40B4-BE49-F238E27FC236}">
                    <a16:creationId xmlns:a16="http://schemas.microsoft.com/office/drawing/2014/main" id="{E295268B-E3E8-E232-5FFD-91A90546EE08}"/>
                  </a:ext>
                </a:extLst>
              </p:cNvPr>
              <p:cNvSpPr/>
              <p:nvPr/>
            </p:nvSpPr>
            <p:spPr>
              <a:xfrm>
                <a:off x="1019296" y="5542361"/>
                <a:ext cx="64465" cy="42794"/>
              </a:xfrm>
              <a:custGeom>
                <a:avLst/>
                <a:gdLst>
                  <a:gd name="connsiteX0" fmla="*/ 0 w 64465"/>
                  <a:gd name="connsiteY0" fmla="*/ 32233 h 42794"/>
                  <a:gd name="connsiteX1" fmla="*/ 10561 w 64465"/>
                  <a:gd name="connsiteY1" fmla="*/ 42794 h 42794"/>
                  <a:gd name="connsiteX2" fmla="*/ 32233 w 64465"/>
                  <a:gd name="connsiteY2" fmla="*/ 21123 h 42794"/>
                  <a:gd name="connsiteX3" fmla="*/ 53904 w 64465"/>
                  <a:gd name="connsiteY3" fmla="*/ 42794 h 42794"/>
                  <a:gd name="connsiteX4" fmla="*/ 64465 w 64465"/>
                  <a:gd name="connsiteY4" fmla="*/ 32233 h 42794"/>
                  <a:gd name="connsiteX5" fmla="*/ 32233 w 64465"/>
                  <a:gd name="connsiteY5" fmla="*/ 0 h 4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4">
                    <a:moveTo>
                      <a:pt x="0" y="32233"/>
                    </a:moveTo>
                    <a:lnTo>
                      <a:pt x="10561" y="42794"/>
                    </a:lnTo>
                    <a:lnTo>
                      <a:pt x="32233" y="21123"/>
                    </a:lnTo>
                    <a:lnTo>
                      <a:pt x="53904" y="42794"/>
                    </a:lnTo>
                    <a:lnTo>
                      <a:pt x="64465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576" name="Picture 2575">
              <a:extLst>
                <a:ext uri="{FF2B5EF4-FFF2-40B4-BE49-F238E27FC236}">
                  <a16:creationId xmlns:a16="http://schemas.microsoft.com/office/drawing/2014/main" id="{9884C502-E932-F8C0-5678-DE029A6A2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60" y="5046390"/>
              <a:ext cx="1053388" cy="1119225"/>
            </a:xfrm>
            <a:custGeom>
              <a:avLst/>
              <a:gdLst>
                <a:gd name="connsiteX0" fmla="*/ -153 w 1053388"/>
                <a:gd name="connsiteY0" fmla="*/ 239 h 1119225"/>
                <a:gd name="connsiteX1" fmla="*/ 1053236 w 1053388"/>
                <a:gd name="connsiteY1" fmla="*/ 239 h 1119225"/>
                <a:gd name="connsiteX2" fmla="*/ 1053236 w 1053388"/>
                <a:gd name="connsiteY2" fmla="*/ 1119464 h 1119225"/>
                <a:gd name="connsiteX3" fmla="*/ -153 w 1053388"/>
                <a:gd name="connsiteY3" fmla="*/ 1119464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-153" y="239"/>
                  </a:moveTo>
                  <a:lnTo>
                    <a:pt x="1053236" y="239"/>
                  </a:lnTo>
                  <a:lnTo>
                    <a:pt x="1053236" y="1119464"/>
                  </a:lnTo>
                  <a:lnTo>
                    <a:pt x="-153" y="1119464"/>
                  </a:lnTo>
                  <a:close/>
                </a:path>
              </a:pathLst>
            </a:custGeom>
          </p:spPr>
        </p:pic>
      </p:grpSp>
      <p:grpSp>
        <p:nvGrpSpPr>
          <p:cNvPr id="2580" name="Graphic 1">
            <a:extLst>
              <a:ext uri="{FF2B5EF4-FFF2-40B4-BE49-F238E27FC236}">
                <a16:creationId xmlns:a16="http://schemas.microsoft.com/office/drawing/2014/main" id="{4F1FDE81-B56A-DCD0-1D7F-B99A635471DF}"/>
              </a:ext>
            </a:extLst>
          </p:cNvPr>
          <p:cNvGrpSpPr/>
          <p:nvPr/>
        </p:nvGrpSpPr>
        <p:grpSpPr>
          <a:xfrm>
            <a:off x="-429271" y="4638202"/>
            <a:ext cx="1053388" cy="1122517"/>
            <a:chOff x="524560" y="4638202"/>
            <a:chExt cx="1053388" cy="1122517"/>
          </a:xfrm>
        </p:grpSpPr>
        <p:grpSp>
          <p:nvGrpSpPr>
            <p:cNvPr id="2581" name="Graphic 1">
              <a:extLst>
                <a:ext uri="{FF2B5EF4-FFF2-40B4-BE49-F238E27FC236}">
                  <a16:creationId xmlns:a16="http://schemas.microsoft.com/office/drawing/2014/main" id="{9E9CC4FB-BD50-5EF9-8673-A8D15110D075}"/>
                </a:ext>
              </a:extLst>
            </p:cNvPr>
            <p:cNvGrpSpPr/>
            <p:nvPr/>
          </p:nvGrpSpPr>
          <p:grpSpPr>
            <a:xfrm>
              <a:off x="1019296" y="5135270"/>
              <a:ext cx="64465" cy="128381"/>
              <a:chOff x="1019296" y="5135270"/>
              <a:chExt cx="64465" cy="128381"/>
            </a:xfrm>
          </p:grpSpPr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0FE8D5CE-9DE4-E271-F309-983B93945620}"/>
                  </a:ext>
                </a:extLst>
              </p:cNvPr>
              <p:cNvSpPr/>
              <p:nvPr/>
            </p:nvSpPr>
            <p:spPr>
              <a:xfrm>
                <a:off x="1019296" y="5220858"/>
                <a:ext cx="64465" cy="42793"/>
              </a:xfrm>
              <a:custGeom>
                <a:avLst/>
                <a:gdLst>
                  <a:gd name="connsiteX0" fmla="*/ 0 w 64465"/>
                  <a:gd name="connsiteY0" fmla="*/ 32232 h 42793"/>
                  <a:gd name="connsiteX1" fmla="*/ 10561 w 64465"/>
                  <a:gd name="connsiteY1" fmla="*/ 42794 h 42793"/>
                  <a:gd name="connsiteX2" fmla="*/ 32233 w 64465"/>
                  <a:gd name="connsiteY2" fmla="*/ 21122 h 42793"/>
                  <a:gd name="connsiteX3" fmla="*/ 53904 w 64465"/>
                  <a:gd name="connsiteY3" fmla="*/ 42794 h 42793"/>
                  <a:gd name="connsiteX4" fmla="*/ 64465 w 64465"/>
                  <a:gd name="connsiteY4" fmla="*/ 32232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32232"/>
                    </a:moveTo>
                    <a:lnTo>
                      <a:pt x="10561" y="42794"/>
                    </a:lnTo>
                    <a:lnTo>
                      <a:pt x="32233" y="21122"/>
                    </a:lnTo>
                    <a:lnTo>
                      <a:pt x="53904" y="42794"/>
                    </a:lnTo>
                    <a:lnTo>
                      <a:pt x="64465" y="32232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84" name="Freeform: Shape 2583">
                <a:extLst>
                  <a:ext uri="{FF2B5EF4-FFF2-40B4-BE49-F238E27FC236}">
                    <a16:creationId xmlns:a16="http://schemas.microsoft.com/office/drawing/2014/main" id="{8BB6FAE6-ED33-EB16-4666-A7700788607D}"/>
                  </a:ext>
                </a:extLst>
              </p:cNvPr>
              <p:cNvSpPr/>
              <p:nvPr/>
            </p:nvSpPr>
            <p:spPr>
              <a:xfrm>
                <a:off x="1019296" y="5178064"/>
                <a:ext cx="64465" cy="42794"/>
              </a:xfrm>
              <a:custGeom>
                <a:avLst/>
                <a:gdLst>
                  <a:gd name="connsiteX0" fmla="*/ 0 w 64465"/>
                  <a:gd name="connsiteY0" fmla="*/ 32233 h 42794"/>
                  <a:gd name="connsiteX1" fmla="*/ 10561 w 64465"/>
                  <a:gd name="connsiteY1" fmla="*/ 42794 h 42794"/>
                  <a:gd name="connsiteX2" fmla="*/ 32233 w 64465"/>
                  <a:gd name="connsiteY2" fmla="*/ 21123 h 42794"/>
                  <a:gd name="connsiteX3" fmla="*/ 53904 w 64465"/>
                  <a:gd name="connsiteY3" fmla="*/ 42794 h 42794"/>
                  <a:gd name="connsiteX4" fmla="*/ 64465 w 64465"/>
                  <a:gd name="connsiteY4" fmla="*/ 32233 h 42794"/>
                  <a:gd name="connsiteX5" fmla="*/ 32233 w 64465"/>
                  <a:gd name="connsiteY5" fmla="*/ 0 h 4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4">
                    <a:moveTo>
                      <a:pt x="0" y="32233"/>
                    </a:moveTo>
                    <a:lnTo>
                      <a:pt x="10561" y="42794"/>
                    </a:lnTo>
                    <a:lnTo>
                      <a:pt x="32233" y="21123"/>
                    </a:lnTo>
                    <a:lnTo>
                      <a:pt x="53904" y="42794"/>
                    </a:lnTo>
                    <a:lnTo>
                      <a:pt x="64465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F090CA6B-4D5D-71D1-9565-09BAD6223020}"/>
                  </a:ext>
                </a:extLst>
              </p:cNvPr>
              <p:cNvSpPr/>
              <p:nvPr/>
            </p:nvSpPr>
            <p:spPr>
              <a:xfrm>
                <a:off x="1019296" y="5135270"/>
                <a:ext cx="64465" cy="42793"/>
              </a:xfrm>
              <a:custGeom>
                <a:avLst/>
                <a:gdLst>
                  <a:gd name="connsiteX0" fmla="*/ 0 w 64465"/>
                  <a:gd name="connsiteY0" fmla="*/ 32233 h 42793"/>
                  <a:gd name="connsiteX1" fmla="*/ 10561 w 64465"/>
                  <a:gd name="connsiteY1" fmla="*/ 42794 h 42793"/>
                  <a:gd name="connsiteX2" fmla="*/ 32233 w 64465"/>
                  <a:gd name="connsiteY2" fmla="*/ 21123 h 42793"/>
                  <a:gd name="connsiteX3" fmla="*/ 53904 w 64465"/>
                  <a:gd name="connsiteY3" fmla="*/ 42794 h 42793"/>
                  <a:gd name="connsiteX4" fmla="*/ 64465 w 64465"/>
                  <a:gd name="connsiteY4" fmla="*/ 32233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32233"/>
                    </a:moveTo>
                    <a:lnTo>
                      <a:pt x="10561" y="42794"/>
                    </a:lnTo>
                    <a:lnTo>
                      <a:pt x="32233" y="21123"/>
                    </a:lnTo>
                    <a:lnTo>
                      <a:pt x="53904" y="42794"/>
                    </a:lnTo>
                    <a:lnTo>
                      <a:pt x="64465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582" name="Picture 2581">
              <a:extLst>
                <a:ext uri="{FF2B5EF4-FFF2-40B4-BE49-F238E27FC236}">
                  <a16:creationId xmlns:a16="http://schemas.microsoft.com/office/drawing/2014/main" id="{A475DAD2-1D07-AFCB-2474-0FC081C3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60" y="4638202"/>
              <a:ext cx="1053388" cy="1122517"/>
            </a:xfrm>
            <a:custGeom>
              <a:avLst/>
              <a:gdLst>
                <a:gd name="connsiteX0" fmla="*/ -153 w 1053388"/>
                <a:gd name="connsiteY0" fmla="*/ 209 h 1122517"/>
                <a:gd name="connsiteX1" fmla="*/ 1053236 w 1053388"/>
                <a:gd name="connsiteY1" fmla="*/ 209 h 1122517"/>
                <a:gd name="connsiteX2" fmla="*/ 1053236 w 1053388"/>
                <a:gd name="connsiteY2" fmla="*/ 1122726 h 1122517"/>
                <a:gd name="connsiteX3" fmla="*/ -153 w 1053388"/>
                <a:gd name="connsiteY3" fmla="*/ 1122726 h 112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22517">
                  <a:moveTo>
                    <a:pt x="-153" y="209"/>
                  </a:moveTo>
                  <a:lnTo>
                    <a:pt x="1053236" y="209"/>
                  </a:lnTo>
                  <a:lnTo>
                    <a:pt x="1053236" y="1122726"/>
                  </a:lnTo>
                  <a:lnTo>
                    <a:pt x="-153" y="1122726"/>
                  </a:lnTo>
                  <a:close/>
                </a:path>
              </a:pathLst>
            </a:custGeom>
          </p:spPr>
        </p:pic>
      </p:grpSp>
      <p:sp>
        <p:nvSpPr>
          <p:cNvPr id="2586" name="Freeform: Shape 2585">
            <a:extLst>
              <a:ext uri="{FF2B5EF4-FFF2-40B4-BE49-F238E27FC236}">
                <a16:creationId xmlns:a16="http://schemas.microsoft.com/office/drawing/2014/main" id="{EB6EAD58-6541-883C-CFB0-C33E2B0E8131}"/>
              </a:ext>
            </a:extLst>
          </p:cNvPr>
          <p:cNvSpPr/>
          <p:nvPr/>
        </p:nvSpPr>
        <p:spPr>
          <a:xfrm>
            <a:off x="-1331" y="6574627"/>
            <a:ext cx="731474" cy="283372"/>
          </a:xfrm>
          <a:custGeom>
            <a:avLst/>
            <a:gdLst>
              <a:gd name="connsiteX0" fmla="*/ 731474 w 731474"/>
              <a:gd name="connsiteY0" fmla="*/ 283373 h 283372"/>
              <a:gd name="connsiteX1" fmla="*/ 448102 w 731474"/>
              <a:gd name="connsiteY1" fmla="*/ 0 h 283372"/>
              <a:gd name="connsiteX2" fmla="*/ 0 w 731474"/>
              <a:gd name="connsiteY2" fmla="*/ 0 h 283372"/>
              <a:gd name="connsiteX3" fmla="*/ 0 w 731474"/>
              <a:gd name="connsiteY3" fmla="*/ 283373 h 28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474" h="283372">
                <a:moveTo>
                  <a:pt x="731474" y="283373"/>
                </a:moveTo>
                <a:lnTo>
                  <a:pt x="448102" y="0"/>
                </a:lnTo>
                <a:lnTo>
                  <a:pt x="0" y="0"/>
                </a:lnTo>
                <a:lnTo>
                  <a:pt x="0" y="283373"/>
                </a:lnTo>
                <a:close/>
              </a:path>
            </a:pathLst>
          </a:custGeom>
          <a:gradFill>
            <a:gsLst>
              <a:gs pos="538">
                <a:srgbClr val="0041A3"/>
              </a:gs>
              <a:gs pos="100000">
                <a:srgbClr val="000D38"/>
              </a:gs>
            </a:gsLst>
            <a:lin ang="10800000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587" name="Graphic 1">
            <a:extLst>
              <a:ext uri="{FF2B5EF4-FFF2-40B4-BE49-F238E27FC236}">
                <a16:creationId xmlns:a16="http://schemas.microsoft.com/office/drawing/2014/main" id="{FF6B1890-B024-6EBC-AF77-744974C762DF}"/>
              </a:ext>
            </a:extLst>
          </p:cNvPr>
          <p:cNvGrpSpPr/>
          <p:nvPr/>
        </p:nvGrpSpPr>
        <p:grpSpPr>
          <a:xfrm>
            <a:off x="1600012" y="6144493"/>
            <a:ext cx="733394" cy="59390"/>
            <a:chOff x="2553843" y="6144493"/>
            <a:chExt cx="733394" cy="59390"/>
          </a:xfrm>
        </p:grpSpPr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54CEE1D5-E0EE-B71C-8B7E-4B8B8B45F86B}"/>
                </a:ext>
              </a:extLst>
            </p:cNvPr>
            <p:cNvSpPr/>
            <p:nvPr/>
          </p:nvSpPr>
          <p:spPr>
            <a:xfrm>
              <a:off x="2553843" y="6144493"/>
              <a:ext cx="68580" cy="59390"/>
            </a:xfrm>
            <a:custGeom>
              <a:avLst/>
              <a:gdLst>
                <a:gd name="connsiteX0" fmla="*/ 0 w 68580"/>
                <a:gd name="connsiteY0" fmla="*/ 59390 h 59390"/>
                <a:gd name="connsiteX1" fmla="*/ 34290 w 68580"/>
                <a:gd name="connsiteY1" fmla="*/ 0 h 59390"/>
                <a:gd name="connsiteX2" fmla="*/ 6858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59390"/>
                  </a:moveTo>
                  <a:lnTo>
                    <a:pt x="34290" y="0"/>
                  </a:lnTo>
                  <a:lnTo>
                    <a:pt x="6858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AE466163-35A7-7A8A-F69D-3CB9805730A7}"/>
                </a:ext>
              </a:extLst>
            </p:cNvPr>
            <p:cNvSpPr/>
            <p:nvPr/>
          </p:nvSpPr>
          <p:spPr>
            <a:xfrm>
              <a:off x="2664668" y="6144493"/>
              <a:ext cx="68580" cy="59390"/>
            </a:xfrm>
            <a:custGeom>
              <a:avLst/>
              <a:gdLst>
                <a:gd name="connsiteX0" fmla="*/ 0 w 68580"/>
                <a:gd name="connsiteY0" fmla="*/ 59390 h 59390"/>
                <a:gd name="connsiteX1" fmla="*/ 34290 w 68580"/>
                <a:gd name="connsiteY1" fmla="*/ 0 h 59390"/>
                <a:gd name="connsiteX2" fmla="*/ 6858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59390"/>
                  </a:moveTo>
                  <a:lnTo>
                    <a:pt x="34290" y="0"/>
                  </a:lnTo>
                  <a:lnTo>
                    <a:pt x="6858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21599991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D99DA75E-B748-9AA0-B802-FAD83F497ECB}"/>
                </a:ext>
              </a:extLst>
            </p:cNvPr>
            <p:cNvSpPr/>
            <p:nvPr/>
          </p:nvSpPr>
          <p:spPr>
            <a:xfrm>
              <a:off x="2775493" y="6144493"/>
              <a:ext cx="68580" cy="59390"/>
            </a:xfrm>
            <a:custGeom>
              <a:avLst/>
              <a:gdLst>
                <a:gd name="connsiteX0" fmla="*/ 0 w 68580"/>
                <a:gd name="connsiteY0" fmla="*/ 59390 h 59390"/>
                <a:gd name="connsiteX1" fmla="*/ 34153 w 68580"/>
                <a:gd name="connsiteY1" fmla="*/ 0 h 59390"/>
                <a:gd name="connsiteX2" fmla="*/ 6858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59390"/>
                  </a:moveTo>
                  <a:lnTo>
                    <a:pt x="34153" y="0"/>
                  </a:lnTo>
                  <a:lnTo>
                    <a:pt x="6858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94C9E363-D245-3AE1-5969-F23651258DDC}"/>
                </a:ext>
              </a:extLst>
            </p:cNvPr>
            <p:cNvSpPr/>
            <p:nvPr/>
          </p:nvSpPr>
          <p:spPr>
            <a:xfrm>
              <a:off x="2886181" y="6144493"/>
              <a:ext cx="68717" cy="59390"/>
            </a:xfrm>
            <a:custGeom>
              <a:avLst/>
              <a:gdLst>
                <a:gd name="connsiteX0" fmla="*/ 0 w 68717"/>
                <a:gd name="connsiteY0" fmla="*/ 59390 h 59390"/>
                <a:gd name="connsiteX1" fmla="*/ 34290 w 68717"/>
                <a:gd name="connsiteY1" fmla="*/ 0 h 59390"/>
                <a:gd name="connsiteX2" fmla="*/ 68717 w 68717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0" y="59390"/>
                  </a:moveTo>
                  <a:lnTo>
                    <a:pt x="34290" y="0"/>
                  </a:lnTo>
                  <a:lnTo>
                    <a:pt x="68717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9BBE7304-EEFC-364F-C41C-AB552BDB2CD1}"/>
                </a:ext>
              </a:extLst>
            </p:cNvPr>
            <p:cNvSpPr/>
            <p:nvPr/>
          </p:nvSpPr>
          <p:spPr>
            <a:xfrm>
              <a:off x="2997144" y="6144493"/>
              <a:ext cx="68580" cy="59390"/>
            </a:xfrm>
            <a:custGeom>
              <a:avLst/>
              <a:gdLst>
                <a:gd name="connsiteX0" fmla="*/ 0 w 68580"/>
                <a:gd name="connsiteY0" fmla="*/ 59390 h 59390"/>
                <a:gd name="connsiteX1" fmla="*/ 34290 w 68580"/>
                <a:gd name="connsiteY1" fmla="*/ 0 h 59390"/>
                <a:gd name="connsiteX2" fmla="*/ 6858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59390"/>
                  </a:moveTo>
                  <a:lnTo>
                    <a:pt x="34290" y="0"/>
                  </a:lnTo>
                  <a:lnTo>
                    <a:pt x="6858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21599991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7051F4D1-A99B-D221-5E7A-6DD119845D45}"/>
                </a:ext>
              </a:extLst>
            </p:cNvPr>
            <p:cNvSpPr/>
            <p:nvPr/>
          </p:nvSpPr>
          <p:spPr>
            <a:xfrm>
              <a:off x="3107832" y="6144493"/>
              <a:ext cx="68717" cy="59390"/>
            </a:xfrm>
            <a:custGeom>
              <a:avLst/>
              <a:gdLst>
                <a:gd name="connsiteX0" fmla="*/ 0 w 68717"/>
                <a:gd name="connsiteY0" fmla="*/ 59390 h 59390"/>
                <a:gd name="connsiteX1" fmla="*/ 34290 w 68717"/>
                <a:gd name="connsiteY1" fmla="*/ 0 h 59390"/>
                <a:gd name="connsiteX2" fmla="*/ 68717 w 68717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0" y="59390"/>
                  </a:moveTo>
                  <a:lnTo>
                    <a:pt x="34290" y="0"/>
                  </a:lnTo>
                  <a:lnTo>
                    <a:pt x="68717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8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750495EE-7A89-02DF-A78E-BCEADAE05503}"/>
                </a:ext>
              </a:extLst>
            </p:cNvPr>
            <p:cNvSpPr/>
            <p:nvPr/>
          </p:nvSpPr>
          <p:spPr>
            <a:xfrm>
              <a:off x="3218657" y="6144493"/>
              <a:ext cx="68580" cy="59390"/>
            </a:xfrm>
            <a:custGeom>
              <a:avLst/>
              <a:gdLst>
                <a:gd name="connsiteX0" fmla="*/ 0 w 68580"/>
                <a:gd name="connsiteY0" fmla="*/ 59390 h 59390"/>
                <a:gd name="connsiteX1" fmla="*/ 34427 w 68580"/>
                <a:gd name="connsiteY1" fmla="*/ 0 h 59390"/>
                <a:gd name="connsiteX2" fmla="*/ 6858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59390"/>
                  </a:moveTo>
                  <a:lnTo>
                    <a:pt x="34427" y="0"/>
                  </a:lnTo>
                  <a:lnTo>
                    <a:pt x="6858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595" name="Freeform: Shape 2594">
            <a:extLst>
              <a:ext uri="{FF2B5EF4-FFF2-40B4-BE49-F238E27FC236}">
                <a16:creationId xmlns:a16="http://schemas.microsoft.com/office/drawing/2014/main" id="{5A467181-64B0-CC7C-3FB0-BCCA6C9B4A1A}"/>
              </a:ext>
            </a:extLst>
          </p:cNvPr>
          <p:cNvSpPr/>
          <p:nvPr/>
        </p:nvSpPr>
        <p:spPr>
          <a:xfrm>
            <a:off x="1415943" y="6156152"/>
            <a:ext cx="3091175" cy="701847"/>
          </a:xfrm>
          <a:custGeom>
            <a:avLst/>
            <a:gdLst>
              <a:gd name="connsiteX0" fmla="*/ 0 w 3091175"/>
              <a:gd name="connsiteY0" fmla="*/ 0 h 701847"/>
              <a:gd name="connsiteX1" fmla="*/ 124816 w 3091175"/>
              <a:gd name="connsiteY1" fmla="*/ 124816 h 701847"/>
              <a:gd name="connsiteX2" fmla="*/ 2083735 w 3091175"/>
              <a:gd name="connsiteY2" fmla="*/ 124816 h 701847"/>
              <a:gd name="connsiteX3" fmla="*/ 2380961 w 3091175"/>
              <a:gd name="connsiteY3" fmla="*/ 421904 h 701847"/>
              <a:gd name="connsiteX4" fmla="*/ 2920411 w 3091175"/>
              <a:gd name="connsiteY4" fmla="*/ 421904 h 701847"/>
              <a:gd name="connsiteX5" fmla="*/ 3091175 w 3091175"/>
              <a:gd name="connsiteY5" fmla="*/ 592806 h 701847"/>
              <a:gd name="connsiteX6" fmla="*/ 3091175 w 3091175"/>
              <a:gd name="connsiteY6" fmla="*/ 701848 h 70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1175" h="701847">
                <a:moveTo>
                  <a:pt x="0" y="0"/>
                </a:moveTo>
                <a:lnTo>
                  <a:pt x="124816" y="124816"/>
                </a:lnTo>
                <a:lnTo>
                  <a:pt x="2083735" y="124816"/>
                </a:lnTo>
                <a:lnTo>
                  <a:pt x="2380961" y="421904"/>
                </a:lnTo>
                <a:lnTo>
                  <a:pt x="2920411" y="421904"/>
                </a:lnTo>
                <a:lnTo>
                  <a:pt x="3091175" y="592806"/>
                </a:lnTo>
                <a:lnTo>
                  <a:pt x="3091175" y="701848"/>
                </a:lnTo>
              </a:path>
            </a:pathLst>
          </a:custGeom>
          <a:noFill/>
          <a:ln w="3429" cap="flat">
            <a:solidFill>
              <a:srgbClr val="01A1FE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596" name="Graphic 1">
            <a:extLst>
              <a:ext uri="{FF2B5EF4-FFF2-40B4-BE49-F238E27FC236}">
                <a16:creationId xmlns:a16="http://schemas.microsoft.com/office/drawing/2014/main" id="{EEF19D4D-79DD-C614-12A9-04E9DEB5F546}"/>
              </a:ext>
            </a:extLst>
          </p:cNvPr>
          <p:cNvGrpSpPr/>
          <p:nvPr/>
        </p:nvGrpSpPr>
        <p:grpSpPr>
          <a:xfrm>
            <a:off x="184991" y="6052159"/>
            <a:ext cx="344075" cy="173736"/>
            <a:chOff x="1138822" y="6052159"/>
            <a:chExt cx="344075" cy="173736"/>
          </a:xfrm>
        </p:grpSpPr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E44E2F3F-31D4-2709-26BB-4A3D9F51DF01}"/>
                </a:ext>
              </a:extLst>
            </p:cNvPr>
            <p:cNvSpPr/>
            <p:nvPr/>
          </p:nvSpPr>
          <p:spPr>
            <a:xfrm>
              <a:off x="1210772" y="6094430"/>
              <a:ext cx="272125" cy="123581"/>
            </a:xfrm>
            <a:custGeom>
              <a:avLst/>
              <a:gdLst>
                <a:gd name="connsiteX0" fmla="*/ 272125 w 272125"/>
                <a:gd name="connsiteY0" fmla="*/ 0 h 123581"/>
                <a:gd name="connsiteX1" fmla="*/ 0 w 272125"/>
                <a:gd name="connsiteY1" fmla="*/ 0 h 123581"/>
                <a:gd name="connsiteX2" fmla="*/ 0 w 272125"/>
                <a:gd name="connsiteY2" fmla="*/ 91486 h 123581"/>
                <a:gd name="connsiteX3" fmla="*/ 117546 w 272125"/>
                <a:gd name="connsiteY3" fmla="*/ 91486 h 123581"/>
                <a:gd name="connsiteX4" fmla="*/ 136063 w 272125"/>
                <a:gd name="connsiteY4" fmla="*/ 123581 h 123581"/>
                <a:gd name="connsiteX5" fmla="*/ 154579 w 272125"/>
                <a:gd name="connsiteY5" fmla="*/ 91486 h 123581"/>
                <a:gd name="connsiteX6" fmla="*/ 272125 w 272125"/>
                <a:gd name="connsiteY6" fmla="*/ 91486 h 12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125" h="123581">
                  <a:moveTo>
                    <a:pt x="272125" y="0"/>
                  </a:moveTo>
                  <a:lnTo>
                    <a:pt x="0" y="0"/>
                  </a:lnTo>
                  <a:lnTo>
                    <a:pt x="0" y="91486"/>
                  </a:lnTo>
                  <a:lnTo>
                    <a:pt x="117546" y="91486"/>
                  </a:lnTo>
                  <a:lnTo>
                    <a:pt x="136063" y="123581"/>
                  </a:lnTo>
                  <a:lnTo>
                    <a:pt x="154579" y="91486"/>
                  </a:lnTo>
                  <a:lnTo>
                    <a:pt x="272125" y="91486"/>
                  </a:lnTo>
                  <a:close/>
                </a:path>
              </a:pathLst>
            </a:custGeom>
            <a:solidFill>
              <a:srgbClr val="01A1FE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598" name="TextBox 2597">
              <a:extLst>
                <a:ext uri="{FF2B5EF4-FFF2-40B4-BE49-F238E27FC236}">
                  <a16:creationId xmlns:a16="http://schemas.microsoft.com/office/drawing/2014/main" id="{6EB5D2A6-D68E-A0E1-FA7A-F182B96CF954}"/>
                </a:ext>
              </a:extLst>
            </p:cNvPr>
            <p:cNvSpPr txBox="1"/>
            <p:nvPr/>
          </p:nvSpPr>
          <p:spPr>
            <a:xfrm>
              <a:off x="1138822" y="6052159"/>
              <a:ext cx="26517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00C3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A3</a:t>
              </a:r>
            </a:p>
          </p:txBody>
        </p:sp>
        <p:grpSp>
          <p:nvGrpSpPr>
            <p:cNvPr id="2599" name="Graphic 1">
              <a:extLst>
                <a:ext uri="{FF2B5EF4-FFF2-40B4-BE49-F238E27FC236}">
                  <a16:creationId xmlns:a16="http://schemas.microsoft.com/office/drawing/2014/main" id="{8457DF1C-5AFA-9A8F-E160-9400BB57AB9C}"/>
                </a:ext>
              </a:extLst>
            </p:cNvPr>
            <p:cNvGrpSpPr/>
            <p:nvPr/>
          </p:nvGrpSpPr>
          <p:grpSpPr>
            <a:xfrm>
              <a:off x="1346835" y="6119119"/>
              <a:ext cx="103692" cy="44714"/>
              <a:chOff x="1346835" y="6119119"/>
              <a:chExt cx="103692" cy="44714"/>
            </a:xfrm>
          </p:grpSpPr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EB537F3E-A179-2002-0814-4B89FF0C15A5}"/>
                  </a:ext>
                </a:extLst>
              </p:cNvPr>
              <p:cNvSpPr/>
              <p:nvPr/>
            </p:nvSpPr>
            <p:spPr>
              <a:xfrm>
                <a:off x="1346835" y="6119119"/>
                <a:ext cx="103692" cy="13716"/>
              </a:xfrm>
              <a:custGeom>
                <a:avLst/>
                <a:gdLst>
                  <a:gd name="connsiteX0" fmla="*/ 0 w 103692"/>
                  <a:gd name="connsiteY0" fmla="*/ 0 h 13716"/>
                  <a:gd name="connsiteX1" fmla="*/ 103693 w 103692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692" h="13716">
                    <a:moveTo>
                      <a:pt x="0" y="0"/>
                    </a:moveTo>
                    <a:lnTo>
                      <a:pt x="103693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19ECF3C7-0E9A-1E5F-5AA3-39A381D2974A}"/>
                  </a:ext>
                </a:extLst>
              </p:cNvPr>
              <p:cNvSpPr/>
              <p:nvPr/>
            </p:nvSpPr>
            <p:spPr>
              <a:xfrm>
                <a:off x="1346835" y="6141476"/>
                <a:ext cx="74203" cy="13716"/>
              </a:xfrm>
              <a:custGeom>
                <a:avLst/>
                <a:gdLst>
                  <a:gd name="connsiteX0" fmla="*/ 0 w 74203"/>
                  <a:gd name="connsiteY0" fmla="*/ 0 h 13716"/>
                  <a:gd name="connsiteX1" fmla="*/ 74204 w 7420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03" h="13716">
                    <a:moveTo>
                      <a:pt x="0" y="0"/>
                    </a:moveTo>
                    <a:lnTo>
                      <a:pt x="74204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108406A8-7011-2896-D40C-EFAE6704E446}"/>
                  </a:ext>
                </a:extLst>
              </p:cNvPr>
              <p:cNvSpPr/>
              <p:nvPr/>
            </p:nvSpPr>
            <p:spPr>
              <a:xfrm>
                <a:off x="1346835" y="6163833"/>
                <a:ext cx="58293" cy="13716"/>
              </a:xfrm>
              <a:custGeom>
                <a:avLst/>
                <a:gdLst>
                  <a:gd name="connsiteX0" fmla="*/ 0 w 58293"/>
                  <a:gd name="connsiteY0" fmla="*/ 0 h 13716"/>
                  <a:gd name="connsiteX1" fmla="*/ 58293 w 5829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293" h="13716">
                    <a:moveTo>
                      <a:pt x="0" y="0"/>
                    </a:moveTo>
                    <a:lnTo>
                      <a:pt x="58293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03" name="Graphic 1">
            <a:extLst>
              <a:ext uri="{FF2B5EF4-FFF2-40B4-BE49-F238E27FC236}">
                <a16:creationId xmlns:a16="http://schemas.microsoft.com/office/drawing/2014/main" id="{7749F6C4-9B09-E1D8-7854-EFD71559D2C6}"/>
              </a:ext>
            </a:extLst>
          </p:cNvPr>
          <p:cNvGrpSpPr/>
          <p:nvPr/>
        </p:nvGrpSpPr>
        <p:grpSpPr>
          <a:xfrm>
            <a:off x="1943323" y="6351323"/>
            <a:ext cx="1811334" cy="352097"/>
            <a:chOff x="2897154" y="6351323"/>
            <a:chExt cx="1811334" cy="352097"/>
          </a:xfrm>
        </p:grpSpPr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7488851A-D652-F237-2A80-B17455A0EA5F}"/>
                </a:ext>
              </a:extLst>
            </p:cNvPr>
            <p:cNvSpPr/>
            <p:nvPr/>
          </p:nvSpPr>
          <p:spPr>
            <a:xfrm>
              <a:off x="3279007" y="6370807"/>
              <a:ext cx="1429481" cy="332613"/>
            </a:xfrm>
            <a:custGeom>
              <a:avLst/>
              <a:gdLst>
                <a:gd name="connsiteX0" fmla="*/ 332750 w 1429481"/>
                <a:gd name="connsiteY0" fmla="*/ 332613 h 332613"/>
                <a:gd name="connsiteX1" fmla="*/ 0 w 1429481"/>
                <a:gd name="connsiteY1" fmla="*/ 0 h 332613"/>
                <a:gd name="connsiteX2" fmla="*/ 1096869 w 1429481"/>
                <a:gd name="connsiteY2" fmla="*/ 0 h 332613"/>
                <a:gd name="connsiteX3" fmla="*/ 1429482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332613"/>
                  </a:moveTo>
                  <a:lnTo>
                    <a:pt x="0" y="0"/>
                  </a:lnTo>
                  <a:lnTo>
                    <a:pt x="1096869" y="0"/>
                  </a:lnTo>
                  <a:lnTo>
                    <a:pt x="1429482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64C80B95-393C-CFAE-B9A2-01A7DDFF2EDC}"/>
                </a:ext>
              </a:extLst>
            </p:cNvPr>
            <p:cNvSpPr/>
            <p:nvPr/>
          </p:nvSpPr>
          <p:spPr>
            <a:xfrm>
              <a:off x="3279007" y="6370807"/>
              <a:ext cx="1429481" cy="332613"/>
            </a:xfrm>
            <a:custGeom>
              <a:avLst/>
              <a:gdLst>
                <a:gd name="connsiteX0" fmla="*/ 332750 w 1429481"/>
                <a:gd name="connsiteY0" fmla="*/ 332613 h 332613"/>
                <a:gd name="connsiteX1" fmla="*/ 0 w 1429481"/>
                <a:gd name="connsiteY1" fmla="*/ 0 h 332613"/>
                <a:gd name="connsiteX2" fmla="*/ 1096869 w 1429481"/>
                <a:gd name="connsiteY2" fmla="*/ 0 h 332613"/>
                <a:gd name="connsiteX3" fmla="*/ 1429482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332613"/>
                  </a:moveTo>
                  <a:lnTo>
                    <a:pt x="0" y="0"/>
                  </a:lnTo>
                  <a:lnTo>
                    <a:pt x="1096869" y="0"/>
                  </a:lnTo>
                  <a:lnTo>
                    <a:pt x="1429482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CFB38B47-5DE0-DD60-EDCF-C9908C2ACB92}"/>
                </a:ext>
              </a:extLst>
            </p:cNvPr>
            <p:cNvSpPr/>
            <p:nvPr/>
          </p:nvSpPr>
          <p:spPr>
            <a:xfrm>
              <a:off x="2897154" y="6370807"/>
              <a:ext cx="1264203" cy="332613"/>
            </a:xfrm>
            <a:custGeom>
              <a:avLst/>
              <a:gdLst>
                <a:gd name="connsiteX0" fmla="*/ 332750 w 1264203"/>
                <a:gd name="connsiteY0" fmla="*/ 332613 h 332613"/>
                <a:gd name="connsiteX1" fmla="*/ 0 w 1264203"/>
                <a:gd name="connsiteY1" fmla="*/ 0 h 332613"/>
                <a:gd name="connsiteX2" fmla="*/ 931591 w 1264203"/>
                <a:gd name="connsiteY2" fmla="*/ 0 h 332613"/>
                <a:gd name="connsiteX3" fmla="*/ 1264204 w 1264203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03" h="332613">
                  <a:moveTo>
                    <a:pt x="332750" y="332613"/>
                  </a:moveTo>
                  <a:lnTo>
                    <a:pt x="0" y="0"/>
                  </a:lnTo>
                  <a:lnTo>
                    <a:pt x="931591" y="0"/>
                  </a:lnTo>
                  <a:lnTo>
                    <a:pt x="1264204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30F1E77B-3C8B-4E98-1A2F-BEC7013A6C25}"/>
                </a:ext>
              </a:extLst>
            </p:cNvPr>
            <p:cNvSpPr/>
            <p:nvPr/>
          </p:nvSpPr>
          <p:spPr>
            <a:xfrm>
              <a:off x="3279007" y="6370807"/>
              <a:ext cx="1429481" cy="332613"/>
            </a:xfrm>
            <a:custGeom>
              <a:avLst/>
              <a:gdLst>
                <a:gd name="connsiteX0" fmla="*/ 332750 w 1429481"/>
                <a:gd name="connsiteY0" fmla="*/ 332613 h 332613"/>
                <a:gd name="connsiteX1" fmla="*/ 0 w 1429481"/>
                <a:gd name="connsiteY1" fmla="*/ 0 h 332613"/>
                <a:gd name="connsiteX2" fmla="*/ 1096869 w 1429481"/>
                <a:gd name="connsiteY2" fmla="*/ 0 h 332613"/>
                <a:gd name="connsiteX3" fmla="*/ 1429482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332613"/>
                  </a:moveTo>
                  <a:lnTo>
                    <a:pt x="0" y="0"/>
                  </a:lnTo>
                  <a:lnTo>
                    <a:pt x="1096869" y="0"/>
                  </a:lnTo>
                  <a:lnTo>
                    <a:pt x="1429482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B9F99539-A4E2-21BE-C4BC-29A34CF6055C}"/>
                </a:ext>
              </a:extLst>
            </p:cNvPr>
            <p:cNvSpPr/>
            <p:nvPr/>
          </p:nvSpPr>
          <p:spPr>
            <a:xfrm>
              <a:off x="3468383" y="6351323"/>
              <a:ext cx="310418" cy="38969"/>
            </a:xfrm>
            <a:custGeom>
              <a:avLst/>
              <a:gdLst>
                <a:gd name="connsiteX0" fmla="*/ 15130 w 310418"/>
                <a:gd name="connsiteY0" fmla="*/ 13038 h 38969"/>
                <a:gd name="connsiteX1" fmla="*/ 221967 w 310418"/>
                <a:gd name="connsiteY1" fmla="*/ 1105 h 38969"/>
                <a:gd name="connsiteX2" fmla="*/ 295348 w 310418"/>
                <a:gd name="connsiteY2" fmla="*/ 25931 h 38969"/>
                <a:gd name="connsiteX3" fmla="*/ 88511 w 310418"/>
                <a:gd name="connsiteY3" fmla="*/ 37864 h 38969"/>
                <a:gd name="connsiteX4" fmla="*/ 15130 w 310418"/>
                <a:gd name="connsiteY4" fmla="*/ 13038 h 3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18" h="38969">
                  <a:moveTo>
                    <a:pt x="15130" y="13038"/>
                  </a:moveTo>
                  <a:cubicBezTo>
                    <a:pt x="52026" y="2888"/>
                    <a:pt x="144609" y="-2461"/>
                    <a:pt x="221967" y="1105"/>
                  </a:cubicBezTo>
                  <a:cubicBezTo>
                    <a:pt x="299325" y="4671"/>
                    <a:pt x="332107" y="15781"/>
                    <a:pt x="295348" y="25931"/>
                  </a:cubicBezTo>
                  <a:cubicBezTo>
                    <a:pt x="258452" y="36081"/>
                    <a:pt x="165869" y="41430"/>
                    <a:pt x="88511" y="37864"/>
                  </a:cubicBezTo>
                  <a:cubicBezTo>
                    <a:pt x="11152" y="34298"/>
                    <a:pt x="-21766" y="23188"/>
                    <a:pt x="15130" y="13038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09" name="Graphic 1">
            <a:extLst>
              <a:ext uri="{FF2B5EF4-FFF2-40B4-BE49-F238E27FC236}">
                <a16:creationId xmlns:a16="http://schemas.microsoft.com/office/drawing/2014/main" id="{B20877EB-4BD9-6208-7F0D-2DF87F735556}"/>
              </a:ext>
            </a:extLst>
          </p:cNvPr>
          <p:cNvGrpSpPr/>
          <p:nvPr/>
        </p:nvGrpSpPr>
        <p:grpSpPr>
          <a:xfrm>
            <a:off x="499028" y="5860097"/>
            <a:ext cx="776462" cy="150939"/>
            <a:chOff x="1452859" y="5860097"/>
            <a:chExt cx="776462" cy="150939"/>
          </a:xfrm>
        </p:grpSpPr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B00EA8EA-E659-760C-F5D5-75C36818DC89}"/>
                </a:ext>
              </a:extLst>
            </p:cNvPr>
            <p:cNvSpPr/>
            <p:nvPr/>
          </p:nvSpPr>
          <p:spPr>
            <a:xfrm>
              <a:off x="1616628" y="5868390"/>
              <a:ext cx="612693" cy="142646"/>
            </a:xfrm>
            <a:custGeom>
              <a:avLst/>
              <a:gdLst>
                <a:gd name="connsiteX0" fmla="*/ 142509 w 612693"/>
                <a:gd name="connsiteY0" fmla="*/ 142646 h 142646"/>
                <a:gd name="connsiteX1" fmla="*/ 0 w 612693"/>
                <a:gd name="connsiteY1" fmla="*/ 0 h 142646"/>
                <a:gd name="connsiteX2" fmla="*/ 470047 w 612693"/>
                <a:gd name="connsiteY2" fmla="*/ 0 h 142646"/>
                <a:gd name="connsiteX3" fmla="*/ 612694 w 612693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142646"/>
                  </a:moveTo>
                  <a:lnTo>
                    <a:pt x="0" y="0"/>
                  </a:lnTo>
                  <a:lnTo>
                    <a:pt x="470047" y="0"/>
                  </a:lnTo>
                  <a:lnTo>
                    <a:pt x="612694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4A5FB42A-C3CD-9CEC-23D8-E7E8C773D22E}"/>
                </a:ext>
              </a:extLst>
            </p:cNvPr>
            <p:cNvSpPr/>
            <p:nvPr/>
          </p:nvSpPr>
          <p:spPr>
            <a:xfrm>
              <a:off x="1616628" y="5868390"/>
              <a:ext cx="612693" cy="142646"/>
            </a:xfrm>
            <a:custGeom>
              <a:avLst/>
              <a:gdLst>
                <a:gd name="connsiteX0" fmla="*/ 142509 w 612693"/>
                <a:gd name="connsiteY0" fmla="*/ 142646 h 142646"/>
                <a:gd name="connsiteX1" fmla="*/ 0 w 612693"/>
                <a:gd name="connsiteY1" fmla="*/ 0 h 142646"/>
                <a:gd name="connsiteX2" fmla="*/ 470047 w 612693"/>
                <a:gd name="connsiteY2" fmla="*/ 0 h 142646"/>
                <a:gd name="connsiteX3" fmla="*/ 612694 w 612693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142646"/>
                  </a:moveTo>
                  <a:lnTo>
                    <a:pt x="0" y="0"/>
                  </a:lnTo>
                  <a:lnTo>
                    <a:pt x="470047" y="0"/>
                  </a:lnTo>
                  <a:lnTo>
                    <a:pt x="612694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73F00919-A509-ACBD-FBAB-4D626FAF4D17}"/>
                </a:ext>
              </a:extLst>
            </p:cNvPr>
            <p:cNvSpPr/>
            <p:nvPr/>
          </p:nvSpPr>
          <p:spPr>
            <a:xfrm>
              <a:off x="1452859" y="5868390"/>
              <a:ext cx="541919" cy="142646"/>
            </a:xfrm>
            <a:custGeom>
              <a:avLst/>
              <a:gdLst>
                <a:gd name="connsiteX0" fmla="*/ 142646 w 541919"/>
                <a:gd name="connsiteY0" fmla="*/ 142646 h 142646"/>
                <a:gd name="connsiteX1" fmla="*/ 0 w 541919"/>
                <a:gd name="connsiteY1" fmla="*/ 0 h 142646"/>
                <a:gd name="connsiteX2" fmla="*/ 399410 w 541919"/>
                <a:gd name="connsiteY2" fmla="*/ 0 h 142646"/>
                <a:gd name="connsiteX3" fmla="*/ 541919 w 541919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19" h="142646">
                  <a:moveTo>
                    <a:pt x="142646" y="142646"/>
                  </a:moveTo>
                  <a:lnTo>
                    <a:pt x="0" y="0"/>
                  </a:lnTo>
                  <a:lnTo>
                    <a:pt x="399410" y="0"/>
                  </a:lnTo>
                  <a:lnTo>
                    <a:pt x="541919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8F5794D5-7507-F59A-31D8-3AB9B821157B}"/>
                </a:ext>
              </a:extLst>
            </p:cNvPr>
            <p:cNvSpPr/>
            <p:nvPr/>
          </p:nvSpPr>
          <p:spPr>
            <a:xfrm>
              <a:off x="1616628" y="5868390"/>
              <a:ext cx="612693" cy="142646"/>
            </a:xfrm>
            <a:custGeom>
              <a:avLst/>
              <a:gdLst>
                <a:gd name="connsiteX0" fmla="*/ 142509 w 612693"/>
                <a:gd name="connsiteY0" fmla="*/ 142646 h 142646"/>
                <a:gd name="connsiteX1" fmla="*/ 0 w 612693"/>
                <a:gd name="connsiteY1" fmla="*/ 0 h 142646"/>
                <a:gd name="connsiteX2" fmla="*/ 470047 w 612693"/>
                <a:gd name="connsiteY2" fmla="*/ 0 h 142646"/>
                <a:gd name="connsiteX3" fmla="*/ 612694 w 612693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142646"/>
                  </a:moveTo>
                  <a:lnTo>
                    <a:pt x="0" y="0"/>
                  </a:lnTo>
                  <a:lnTo>
                    <a:pt x="470047" y="0"/>
                  </a:lnTo>
                  <a:lnTo>
                    <a:pt x="612694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459BA0BD-587D-87B1-7D66-7BDE97118A55}"/>
                </a:ext>
              </a:extLst>
            </p:cNvPr>
            <p:cNvSpPr/>
            <p:nvPr/>
          </p:nvSpPr>
          <p:spPr>
            <a:xfrm>
              <a:off x="1697789" y="5860097"/>
              <a:ext cx="132980" cy="16585"/>
            </a:xfrm>
            <a:custGeom>
              <a:avLst/>
              <a:gdLst>
                <a:gd name="connsiteX0" fmla="*/ 6484 w 132980"/>
                <a:gd name="connsiteY0" fmla="*/ 5549 h 16585"/>
                <a:gd name="connsiteX1" fmla="*/ 95090 w 132980"/>
                <a:gd name="connsiteY1" fmla="*/ 475 h 16585"/>
                <a:gd name="connsiteX2" fmla="*/ 126499 w 132980"/>
                <a:gd name="connsiteY2" fmla="*/ 11036 h 16585"/>
                <a:gd name="connsiteX3" fmla="*/ 37757 w 132980"/>
                <a:gd name="connsiteY3" fmla="*/ 16111 h 16585"/>
                <a:gd name="connsiteX4" fmla="*/ 6484 w 132980"/>
                <a:gd name="connsiteY4" fmla="*/ 5549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80" h="16585">
                  <a:moveTo>
                    <a:pt x="6484" y="5549"/>
                  </a:moveTo>
                  <a:cubicBezTo>
                    <a:pt x="22258" y="1160"/>
                    <a:pt x="62034" y="-1034"/>
                    <a:pt x="95090" y="475"/>
                  </a:cubicBezTo>
                  <a:cubicBezTo>
                    <a:pt x="128282" y="1984"/>
                    <a:pt x="142273" y="6784"/>
                    <a:pt x="126499" y="11036"/>
                  </a:cubicBezTo>
                  <a:cubicBezTo>
                    <a:pt x="110726" y="15425"/>
                    <a:pt x="70949" y="17620"/>
                    <a:pt x="37757" y="16111"/>
                  </a:cubicBezTo>
                  <a:cubicBezTo>
                    <a:pt x="4701" y="14602"/>
                    <a:pt x="-9289" y="9939"/>
                    <a:pt x="6484" y="5549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15" name="Graphic 1">
            <a:extLst>
              <a:ext uri="{FF2B5EF4-FFF2-40B4-BE49-F238E27FC236}">
                <a16:creationId xmlns:a16="http://schemas.microsoft.com/office/drawing/2014/main" id="{F4808967-49D0-6023-9506-386DB633F845}"/>
              </a:ext>
            </a:extLst>
          </p:cNvPr>
          <p:cNvGrpSpPr/>
          <p:nvPr/>
        </p:nvGrpSpPr>
        <p:grpSpPr>
          <a:xfrm>
            <a:off x="540588" y="6351742"/>
            <a:ext cx="1421525" cy="181325"/>
            <a:chOff x="1494419" y="6351742"/>
            <a:chExt cx="1421525" cy="181325"/>
          </a:xfrm>
        </p:grpSpPr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78E51A64-184E-1691-9227-0A81E523D03D}"/>
                </a:ext>
              </a:extLst>
            </p:cNvPr>
            <p:cNvSpPr/>
            <p:nvPr/>
          </p:nvSpPr>
          <p:spPr>
            <a:xfrm>
              <a:off x="14944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B475862C-7D6B-D90F-821A-24C6B86F53D3}"/>
                </a:ext>
              </a:extLst>
            </p:cNvPr>
            <p:cNvSpPr/>
            <p:nvPr/>
          </p:nvSpPr>
          <p:spPr>
            <a:xfrm>
              <a:off x="1535841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6B69651A-6AA0-FD8D-4555-38AD7E4981E9}"/>
                </a:ext>
              </a:extLst>
            </p:cNvPr>
            <p:cNvSpPr/>
            <p:nvPr/>
          </p:nvSpPr>
          <p:spPr>
            <a:xfrm>
              <a:off x="1577126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72CF75F8-71B6-E919-BB4C-6860194F3D0F}"/>
                </a:ext>
              </a:extLst>
            </p:cNvPr>
            <p:cNvSpPr/>
            <p:nvPr/>
          </p:nvSpPr>
          <p:spPr>
            <a:xfrm>
              <a:off x="1618548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3FFF0871-CA6F-1919-32D9-CDFFFAEF39AE}"/>
                </a:ext>
              </a:extLst>
            </p:cNvPr>
            <p:cNvSpPr/>
            <p:nvPr/>
          </p:nvSpPr>
          <p:spPr>
            <a:xfrm>
              <a:off x="16598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2E65207A-3FAF-DA32-DCED-4817B25A2569}"/>
                </a:ext>
              </a:extLst>
            </p:cNvPr>
            <p:cNvSpPr/>
            <p:nvPr/>
          </p:nvSpPr>
          <p:spPr>
            <a:xfrm>
              <a:off x="17011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13FBE2AC-E15D-B7DE-9826-06B3268F2F2B}"/>
                </a:ext>
              </a:extLst>
            </p:cNvPr>
            <p:cNvSpPr/>
            <p:nvPr/>
          </p:nvSpPr>
          <p:spPr>
            <a:xfrm>
              <a:off x="1742541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49CFF28B-5A42-746F-DD8E-F7DB53086BCB}"/>
                </a:ext>
              </a:extLst>
            </p:cNvPr>
            <p:cNvSpPr/>
            <p:nvPr/>
          </p:nvSpPr>
          <p:spPr>
            <a:xfrm>
              <a:off x="1783826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B4A214FD-9709-5AA6-F016-6407321D854F}"/>
                </a:ext>
              </a:extLst>
            </p:cNvPr>
            <p:cNvSpPr/>
            <p:nvPr/>
          </p:nvSpPr>
          <p:spPr>
            <a:xfrm>
              <a:off x="1825111" y="6351742"/>
              <a:ext cx="181325" cy="181325"/>
            </a:xfrm>
            <a:custGeom>
              <a:avLst/>
              <a:gdLst>
                <a:gd name="connsiteX0" fmla="*/ 181325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48069B25-31B1-71B6-E652-DBCC470EE93C}"/>
                </a:ext>
              </a:extLst>
            </p:cNvPr>
            <p:cNvSpPr/>
            <p:nvPr/>
          </p:nvSpPr>
          <p:spPr>
            <a:xfrm>
              <a:off x="18665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208D2DC2-ACAD-4A0E-B30E-391B59A31592}"/>
                </a:ext>
              </a:extLst>
            </p:cNvPr>
            <p:cNvSpPr/>
            <p:nvPr/>
          </p:nvSpPr>
          <p:spPr>
            <a:xfrm>
              <a:off x="19078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3DDA613F-7507-68FF-5FE1-4A45FC78B49F}"/>
                </a:ext>
              </a:extLst>
            </p:cNvPr>
            <p:cNvSpPr/>
            <p:nvPr/>
          </p:nvSpPr>
          <p:spPr>
            <a:xfrm>
              <a:off x="1949241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F26EB39F-9912-9796-57E3-EA15B1862CDC}"/>
                </a:ext>
              </a:extLst>
            </p:cNvPr>
            <p:cNvSpPr/>
            <p:nvPr/>
          </p:nvSpPr>
          <p:spPr>
            <a:xfrm>
              <a:off x="1990526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4BDE768B-F3BC-5070-EAAB-02785C1DA376}"/>
                </a:ext>
              </a:extLst>
            </p:cNvPr>
            <p:cNvSpPr/>
            <p:nvPr/>
          </p:nvSpPr>
          <p:spPr>
            <a:xfrm>
              <a:off x="2031949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FBCF2DB0-13D5-EDBE-D32E-ADDC242F9E4A}"/>
                </a:ext>
              </a:extLst>
            </p:cNvPr>
            <p:cNvSpPr/>
            <p:nvPr/>
          </p:nvSpPr>
          <p:spPr>
            <a:xfrm>
              <a:off x="20732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A411554A-379F-381A-52F8-F27D287B3EF1}"/>
                </a:ext>
              </a:extLst>
            </p:cNvPr>
            <p:cNvSpPr/>
            <p:nvPr/>
          </p:nvSpPr>
          <p:spPr>
            <a:xfrm>
              <a:off x="21145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F63C18D5-E80E-57BA-14C0-E6152A3F47F0}"/>
                </a:ext>
              </a:extLst>
            </p:cNvPr>
            <p:cNvSpPr/>
            <p:nvPr/>
          </p:nvSpPr>
          <p:spPr>
            <a:xfrm>
              <a:off x="2155941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407C89DF-54B6-E06C-9343-4E42EE7B665B}"/>
                </a:ext>
              </a:extLst>
            </p:cNvPr>
            <p:cNvSpPr/>
            <p:nvPr/>
          </p:nvSpPr>
          <p:spPr>
            <a:xfrm>
              <a:off x="2197227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E7C1AB57-1592-73BD-C8B7-60375E87BB21}"/>
                </a:ext>
              </a:extLst>
            </p:cNvPr>
            <p:cNvSpPr/>
            <p:nvPr/>
          </p:nvSpPr>
          <p:spPr>
            <a:xfrm>
              <a:off x="2238649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F5D86443-58A6-15F4-BADD-F16D13624CDD}"/>
                </a:ext>
              </a:extLst>
            </p:cNvPr>
            <p:cNvSpPr/>
            <p:nvPr/>
          </p:nvSpPr>
          <p:spPr>
            <a:xfrm>
              <a:off x="22799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77BB953B-6DAB-46B1-BE07-1B21BD77971F}"/>
                </a:ext>
              </a:extLst>
            </p:cNvPr>
            <p:cNvSpPr/>
            <p:nvPr/>
          </p:nvSpPr>
          <p:spPr>
            <a:xfrm>
              <a:off x="23212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2C74A6F7-D396-BD53-2864-81B28DCDBEAF}"/>
                </a:ext>
              </a:extLst>
            </p:cNvPr>
            <p:cNvSpPr/>
            <p:nvPr/>
          </p:nvSpPr>
          <p:spPr>
            <a:xfrm>
              <a:off x="2362641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CAD9A3B6-5133-58AF-8595-A01DBAB34F27}"/>
                </a:ext>
              </a:extLst>
            </p:cNvPr>
            <p:cNvSpPr/>
            <p:nvPr/>
          </p:nvSpPr>
          <p:spPr>
            <a:xfrm>
              <a:off x="2403927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F3501404-C510-BDE3-E6BC-349210923487}"/>
                </a:ext>
              </a:extLst>
            </p:cNvPr>
            <p:cNvSpPr/>
            <p:nvPr/>
          </p:nvSpPr>
          <p:spPr>
            <a:xfrm>
              <a:off x="2445212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FEA69E49-0843-2E7B-8C39-4CB41A80C73D}"/>
                </a:ext>
              </a:extLst>
            </p:cNvPr>
            <p:cNvSpPr/>
            <p:nvPr/>
          </p:nvSpPr>
          <p:spPr>
            <a:xfrm>
              <a:off x="24866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BD792904-C0FE-0057-BD7E-DF16D76D3534}"/>
                </a:ext>
              </a:extLst>
            </p:cNvPr>
            <p:cNvSpPr/>
            <p:nvPr/>
          </p:nvSpPr>
          <p:spPr>
            <a:xfrm>
              <a:off x="2527919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C8B4FAE7-CC81-55F1-245F-E9AB94DBB024}"/>
                </a:ext>
              </a:extLst>
            </p:cNvPr>
            <p:cNvSpPr/>
            <p:nvPr/>
          </p:nvSpPr>
          <p:spPr>
            <a:xfrm>
              <a:off x="2569342" y="6351742"/>
              <a:ext cx="181188" cy="181325"/>
            </a:xfrm>
            <a:custGeom>
              <a:avLst/>
              <a:gdLst>
                <a:gd name="connsiteX0" fmla="*/ 181188 w 181188"/>
                <a:gd name="connsiteY0" fmla="*/ 0 h 181325"/>
                <a:gd name="connsiteX1" fmla="*/ 0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30385A5F-7795-9D83-3CED-43C10180A5E1}"/>
                </a:ext>
              </a:extLst>
            </p:cNvPr>
            <p:cNvSpPr/>
            <p:nvPr/>
          </p:nvSpPr>
          <p:spPr>
            <a:xfrm>
              <a:off x="2610627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3EF360E9-71CA-3034-63F3-E8687123F2B3}"/>
                </a:ext>
              </a:extLst>
            </p:cNvPr>
            <p:cNvSpPr/>
            <p:nvPr/>
          </p:nvSpPr>
          <p:spPr>
            <a:xfrm>
              <a:off x="2651912" y="6351742"/>
              <a:ext cx="181325" cy="181325"/>
            </a:xfrm>
            <a:custGeom>
              <a:avLst/>
              <a:gdLst>
                <a:gd name="connsiteX0" fmla="*/ 181325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B03158C8-0569-6296-6B24-0A5713032D25}"/>
                </a:ext>
              </a:extLst>
            </p:cNvPr>
            <p:cNvSpPr/>
            <p:nvPr/>
          </p:nvSpPr>
          <p:spPr>
            <a:xfrm>
              <a:off x="2693334" y="6351742"/>
              <a:ext cx="181325" cy="181325"/>
            </a:xfrm>
            <a:custGeom>
              <a:avLst/>
              <a:gdLst>
                <a:gd name="connsiteX0" fmla="*/ 181326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DA2DBCB7-BD55-B059-859F-E5C6892977DC}"/>
                </a:ext>
              </a:extLst>
            </p:cNvPr>
            <p:cNvSpPr/>
            <p:nvPr/>
          </p:nvSpPr>
          <p:spPr>
            <a:xfrm>
              <a:off x="2734619" y="6351742"/>
              <a:ext cx="181325" cy="181325"/>
            </a:xfrm>
            <a:custGeom>
              <a:avLst/>
              <a:gdLst>
                <a:gd name="connsiteX0" fmla="*/ 181325 w 181325"/>
                <a:gd name="connsiteY0" fmla="*/ 0 h 181325"/>
                <a:gd name="connsiteX1" fmla="*/ 0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0"/>
                  </a:moveTo>
                  <a:lnTo>
                    <a:pt x="0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47" name="Graphic 1">
            <a:extLst>
              <a:ext uri="{FF2B5EF4-FFF2-40B4-BE49-F238E27FC236}">
                <a16:creationId xmlns:a16="http://schemas.microsoft.com/office/drawing/2014/main" id="{306552B1-F1CA-3AA7-A8FC-4B20C979C35B}"/>
              </a:ext>
            </a:extLst>
          </p:cNvPr>
          <p:cNvGrpSpPr/>
          <p:nvPr/>
        </p:nvGrpSpPr>
        <p:grpSpPr>
          <a:xfrm>
            <a:off x="171079" y="6662409"/>
            <a:ext cx="107807" cy="107807"/>
            <a:chOff x="1124910" y="6662409"/>
            <a:chExt cx="107807" cy="107807"/>
          </a:xfrm>
          <a:noFill/>
        </p:grpSpPr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18ECB663-94E8-A239-852F-EDA8E13344A3}"/>
                </a:ext>
              </a:extLst>
            </p:cNvPr>
            <p:cNvSpPr/>
            <p:nvPr/>
          </p:nvSpPr>
          <p:spPr>
            <a:xfrm>
              <a:off x="1124910" y="6662409"/>
              <a:ext cx="107807" cy="107807"/>
            </a:xfrm>
            <a:custGeom>
              <a:avLst/>
              <a:gdLst>
                <a:gd name="connsiteX0" fmla="*/ 107808 w 107807"/>
                <a:gd name="connsiteY0" fmla="*/ 53904 h 107807"/>
                <a:gd name="connsiteX1" fmla="*/ 53904 w 107807"/>
                <a:gd name="connsiteY1" fmla="*/ 107808 h 107807"/>
                <a:gd name="connsiteX2" fmla="*/ 0 w 107807"/>
                <a:gd name="connsiteY2" fmla="*/ 53904 h 107807"/>
                <a:gd name="connsiteX3" fmla="*/ 53904 w 107807"/>
                <a:gd name="connsiteY3" fmla="*/ 0 h 107807"/>
                <a:gd name="connsiteX4" fmla="*/ 107808 w 107807"/>
                <a:gd name="connsiteY4" fmla="*/ 53904 h 10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07" h="107807">
                  <a:moveTo>
                    <a:pt x="107808" y="53904"/>
                  </a:moveTo>
                  <a:cubicBezTo>
                    <a:pt x="107808" y="83668"/>
                    <a:pt x="83668" y="107808"/>
                    <a:pt x="53904" y="107808"/>
                  </a:cubicBezTo>
                  <a:cubicBezTo>
                    <a:pt x="24140" y="107808"/>
                    <a:pt x="0" y="83668"/>
                    <a:pt x="0" y="53904"/>
                  </a:cubicBezTo>
                  <a:cubicBezTo>
                    <a:pt x="0" y="24140"/>
                    <a:pt x="24140" y="0"/>
                    <a:pt x="53904" y="0"/>
                  </a:cubicBezTo>
                  <a:cubicBezTo>
                    <a:pt x="83668" y="0"/>
                    <a:pt x="107808" y="24140"/>
                    <a:pt x="107808" y="53904"/>
                  </a:cubicBezTo>
                  <a:close/>
                </a:path>
              </a:pathLst>
            </a:custGeom>
            <a:noFill/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50531D31-786A-E9C1-516B-A8C1C25E7464}"/>
                </a:ext>
              </a:extLst>
            </p:cNvPr>
            <p:cNvSpPr/>
            <p:nvPr/>
          </p:nvSpPr>
          <p:spPr>
            <a:xfrm>
              <a:off x="1178814" y="6698757"/>
              <a:ext cx="13716" cy="35112"/>
            </a:xfrm>
            <a:custGeom>
              <a:avLst/>
              <a:gdLst>
                <a:gd name="connsiteX0" fmla="*/ 0 w 13716"/>
                <a:gd name="connsiteY0" fmla="*/ 0 h 35112"/>
                <a:gd name="connsiteX1" fmla="*/ 0 w 13716"/>
                <a:gd name="connsiteY1" fmla="*/ 35113 h 3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35112">
                  <a:moveTo>
                    <a:pt x="0" y="0"/>
                  </a:moveTo>
                  <a:lnTo>
                    <a:pt x="0" y="35113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79D630A6-73A8-8F6A-E857-EFFA8B3ACCF8}"/>
                </a:ext>
              </a:extLst>
            </p:cNvPr>
            <p:cNvSpPr/>
            <p:nvPr/>
          </p:nvSpPr>
          <p:spPr>
            <a:xfrm>
              <a:off x="1161257" y="6716313"/>
              <a:ext cx="35112" cy="13716"/>
            </a:xfrm>
            <a:custGeom>
              <a:avLst/>
              <a:gdLst>
                <a:gd name="connsiteX0" fmla="*/ 35113 w 35112"/>
                <a:gd name="connsiteY0" fmla="*/ 0 h 13716"/>
                <a:gd name="connsiteX1" fmla="*/ 0 w 35112"/>
                <a:gd name="connsiteY1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2" h="13716">
                  <a:moveTo>
                    <a:pt x="35113" y="0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51" name="Graphic 1">
            <a:extLst>
              <a:ext uri="{FF2B5EF4-FFF2-40B4-BE49-F238E27FC236}">
                <a16:creationId xmlns:a16="http://schemas.microsoft.com/office/drawing/2014/main" id="{83A4073D-5F7F-5721-E9B9-51473F7888F2}"/>
              </a:ext>
            </a:extLst>
          </p:cNvPr>
          <p:cNvGrpSpPr/>
          <p:nvPr/>
        </p:nvGrpSpPr>
        <p:grpSpPr>
          <a:xfrm>
            <a:off x="505338" y="5614132"/>
            <a:ext cx="937076" cy="418301"/>
            <a:chOff x="1459169" y="5614132"/>
            <a:chExt cx="937076" cy="418301"/>
          </a:xfrm>
        </p:grpSpPr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C82C21C4-E425-5EAF-37B4-B609A49B7D04}"/>
                </a:ext>
              </a:extLst>
            </p:cNvPr>
            <p:cNvSpPr/>
            <p:nvPr/>
          </p:nvSpPr>
          <p:spPr>
            <a:xfrm>
              <a:off x="1459169" y="5627949"/>
              <a:ext cx="681136" cy="148544"/>
            </a:xfrm>
            <a:custGeom>
              <a:avLst/>
              <a:gdLst>
                <a:gd name="connsiteX0" fmla="*/ 0 w 681136"/>
                <a:gd name="connsiteY0" fmla="*/ 0 h 148544"/>
                <a:gd name="connsiteX1" fmla="*/ 681137 w 681136"/>
                <a:gd name="connsiteY1" fmla="*/ 0 h 148544"/>
                <a:gd name="connsiteX2" fmla="*/ 681137 w 681136"/>
                <a:gd name="connsiteY2" fmla="*/ 148544 h 148544"/>
                <a:gd name="connsiteX3" fmla="*/ 0 w 681136"/>
                <a:gd name="connsiteY3" fmla="*/ 148544 h 14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36" h="148544">
                  <a:moveTo>
                    <a:pt x="0" y="0"/>
                  </a:moveTo>
                  <a:lnTo>
                    <a:pt x="681137" y="0"/>
                  </a:lnTo>
                  <a:lnTo>
                    <a:pt x="681137" y="148544"/>
                  </a:lnTo>
                  <a:lnTo>
                    <a:pt x="0" y="14854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5C6E3E6C-59B8-147D-085E-5DCA89FA54A6}"/>
                </a:ext>
              </a:extLst>
            </p:cNvPr>
            <p:cNvSpPr/>
            <p:nvPr/>
          </p:nvSpPr>
          <p:spPr>
            <a:xfrm>
              <a:off x="1459169" y="5627949"/>
              <a:ext cx="42108" cy="41970"/>
            </a:xfrm>
            <a:custGeom>
              <a:avLst/>
              <a:gdLst>
                <a:gd name="connsiteX0" fmla="*/ 0 w 42108"/>
                <a:gd name="connsiteY0" fmla="*/ 41971 h 41970"/>
                <a:gd name="connsiteX1" fmla="*/ 0 w 42108"/>
                <a:gd name="connsiteY1" fmla="*/ 0 h 41970"/>
                <a:gd name="connsiteX2" fmla="*/ 42108 w 42108"/>
                <a:gd name="connsiteY2" fmla="*/ 0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0">
                  <a:moveTo>
                    <a:pt x="0" y="41971"/>
                  </a:moveTo>
                  <a:lnTo>
                    <a:pt x="0" y="0"/>
                  </a:lnTo>
                  <a:lnTo>
                    <a:pt x="42108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C53FEF3F-AB41-8C7A-733A-E37C4CBA64C7}"/>
                </a:ext>
              </a:extLst>
            </p:cNvPr>
            <p:cNvSpPr/>
            <p:nvPr/>
          </p:nvSpPr>
          <p:spPr>
            <a:xfrm>
              <a:off x="2098334" y="5627949"/>
              <a:ext cx="41970" cy="41970"/>
            </a:xfrm>
            <a:custGeom>
              <a:avLst/>
              <a:gdLst>
                <a:gd name="connsiteX0" fmla="*/ 41971 w 41970"/>
                <a:gd name="connsiteY0" fmla="*/ 41971 h 41970"/>
                <a:gd name="connsiteX1" fmla="*/ 41971 w 41970"/>
                <a:gd name="connsiteY1" fmla="*/ 0 h 41970"/>
                <a:gd name="connsiteX2" fmla="*/ 0 w 41970"/>
                <a:gd name="connsiteY2" fmla="*/ 0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0">
                  <a:moveTo>
                    <a:pt x="41971" y="41971"/>
                  </a:moveTo>
                  <a:lnTo>
                    <a:pt x="41971" y="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10842A91-666C-8FA3-D2CE-C7B15A2B73D3}"/>
                </a:ext>
              </a:extLst>
            </p:cNvPr>
            <p:cNvSpPr/>
            <p:nvPr/>
          </p:nvSpPr>
          <p:spPr>
            <a:xfrm>
              <a:off x="2098334" y="5734385"/>
              <a:ext cx="41970" cy="42108"/>
            </a:xfrm>
            <a:custGeom>
              <a:avLst/>
              <a:gdLst>
                <a:gd name="connsiteX0" fmla="*/ 41971 w 41970"/>
                <a:gd name="connsiteY0" fmla="*/ 0 h 42108"/>
                <a:gd name="connsiteX1" fmla="*/ 41971 w 41970"/>
                <a:gd name="connsiteY1" fmla="*/ 42108 h 42108"/>
                <a:gd name="connsiteX2" fmla="*/ 0 w 41970"/>
                <a:gd name="connsiteY2" fmla="*/ 42108 h 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2108">
                  <a:moveTo>
                    <a:pt x="41971" y="0"/>
                  </a:moveTo>
                  <a:lnTo>
                    <a:pt x="41971" y="42108"/>
                  </a:lnTo>
                  <a:lnTo>
                    <a:pt x="0" y="42108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67208408-D33C-5897-BFDC-FCBCB518095F}"/>
                </a:ext>
              </a:extLst>
            </p:cNvPr>
            <p:cNvSpPr/>
            <p:nvPr/>
          </p:nvSpPr>
          <p:spPr>
            <a:xfrm>
              <a:off x="1459169" y="5734385"/>
              <a:ext cx="42108" cy="42108"/>
            </a:xfrm>
            <a:custGeom>
              <a:avLst/>
              <a:gdLst>
                <a:gd name="connsiteX0" fmla="*/ 0 w 42108"/>
                <a:gd name="connsiteY0" fmla="*/ 0 h 42108"/>
                <a:gd name="connsiteX1" fmla="*/ 0 w 42108"/>
                <a:gd name="connsiteY1" fmla="*/ 42108 h 42108"/>
                <a:gd name="connsiteX2" fmla="*/ 42108 w 42108"/>
                <a:gd name="connsiteY2" fmla="*/ 42108 h 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2108">
                  <a:moveTo>
                    <a:pt x="0" y="0"/>
                  </a:moveTo>
                  <a:lnTo>
                    <a:pt x="0" y="42108"/>
                  </a:lnTo>
                  <a:lnTo>
                    <a:pt x="42108" y="42108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7" name="TextBox 2656">
              <a:extLst>
                <a:ext uri="{FF2B5EF4-FFF2-40B4-BE49-F238E27FC236}">
                  <a16:creationId xmlns:a16="http://schemas.microsoft.com/office/drawing/2014/main" id="{5A05DFB5-787C-77CC-7E9E-FF506F6F27D1}"/>
                </a:ext>
              </a:extLst>
            </p:cNvPr>
            <p:cNvSpPr txBox="1"/>
            <p:nvPr/>
          </p:nvSpPr>
          <p:spPr>
            <a:xfrm>
              <a:off x="1519669" y="5614132"/>
              <a:ext cx="704088" cy="173736"/>
            </a:xfrm>
            <a:prstGeom prst="rect">
              <a:avLst/>
            </a:pr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  <a:sym typeface="Arial"/>
                </a:rPr>
                <a:t>ERROR CHECK</a:t>
              </a:r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CDA7576A-A4A9-5C41-CF66-D3E1A13DCFF4}"/>
                </a:ext>
              </a:extLst>
            </p:cNvPr>
            <p:cNvSpPr/>
            <p:nvPr/>
          </p:nvSpPr>
          <p:spPr>
            <a:xfrm>
              <a:off x="2041824" y="5687613"/>
              <a:ext cx="47045" cy="40873"/>
            </a:xfrm>
            <a:custGeom>
              <a:avLst/>
              <a:gdLst>
                <a:gd name="connsiteX0" fmla="*/ 0 w 47045"/>
                <a:gd name="connsiteY0" fmla="*/ 40873 h 40873"/>
                <a:gd name="connsiteX1" fmla="*/ 23454 w 47045"/>
                <a:gd name="connsiteY1" fmla="*/ 0 h 40873"/>
                <a:gd name="connsiteX2" fmla="*/ 47046 w 47045"/>
                <a:gd name="connsiteY2" fmla="*/ 40873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5" h="40873">
                  <a:moveTo>
                    <a:pt x="0" y="40873"/>
                  </a:moveTo>
                  <a:lnTo>
                    <a:pt x="23454" y="0"/>
                  </a:lnTo>
                  <a:lnTo>
                    <a:pt x="47046" y="4087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0BBE421B-7623-E8B4-58BC-1ADB46BD582D}"/>
                </a:ext>
              </a:extLst>
            </p:cNvPr>
            <p:cNvSpPr/>
            <p:nvPr/>
          </p:nvSpPr>
          <p:spPr>
            <a:xfrm>
              <a:off x="1510604" y="5687613"/>
              <a:ext cx="47183" cy="40873"/>
            </a:xfrm>
            <a:custGeom>
              <a:avLst/>
              <a:gdLst>
                <a:gd name="connsiteX0" fmla="*/ 0 w 47183"/>
                <a:gd name="connsiteY0" fmla="*/ 40873 h 40873"/>
                <a:gd name="connsiteX1" fmla="*/ 23592 w 47183"/>
                <a:gd name="connsiteY1" fmla="*/ 0 h 40873"/>
                <a:gd name="connsiteX2" fmla="*/ 47183 w 47183"/>
                <a:gd name="connsiteY2" fmla="*/ 40873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83" h="40873">
                  <a:moveTo>
                    <a:pt x="0" y="40873"/>
                  </a:moveTo>
                  <a:lnTo>
                    <a:pt x="23592" y="0"/>
                  </a:lnTo>
                  <a:lnTo>
                    <a:pt x="47183" y="4087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06619B72-C6DD-454C-A7AE-A08E0475AB04}"/>
                </a:ext>
              </a:extLst>
            </p:cNvPr>
            <p:cNvSpPr/>
            <p:nvPr/>
          </p:nvSpPr>
          <p:spPr>
            <a:xfrm>
              <a:off x="2140305" y="5776493"/>
              <a:ext cx="222610" cy="222473"/>
            </a:xfrm>
            <a:custGeom>
              <a:avLst/>
              <a:gdLst>
                <a:gd name="connsiteX0" fmla="*/ 0 w 222610"/>
                <a:gd name="connsiteY0" fmla="*/ 0 h 222473"/>
                <a:gd name="connsiteX1" fmla="*/ 222611 w 222610"/>
                <a:gd name="connsiteY1" fmla="*/ 222473 h 22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610" h="222473">
                  <a:moveTo>
                    <a:pt x="0" y="0"/>
                  </a:moveTo>
                  <a:lnTo>
                    <a:pt x="222611" y="222473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97548FFD-1791-9A04-C227-C48E376A5F48}"/>
                </a:ext>
              </a:extLst>
            </p:cNvPr>
            <p:cNvSpPr/>
            <p:nvPr/>
          </p:nvSpPr>
          <p:spPr>
            <a:xfrm>
              <a:off x="2357018" y="5993206"/>
              <a:ext cx="39227" cy="39227"/>
            </a:xfrm>
            <a:custGeom>
              <a:avLst/>
              <a:gdLst>
                <a:gd name="connsiteX0" fmla="*/ 39228 w 39227"/>
                <a:gd name="connsiteY0" fmla="*/ 19614 h 39227"/>
                <a:gd name="connsiteX1" fmla="*/ 19614 w 39227"/>
                <a:gd name="connsiteY1" fmla="*/ 39228 h 39227"/>
                <a:gd name="connsiteX2" fmla="*/ 0 w 39227"/>
                <a:gd name="connsiteY2" fmla="*/ 19614 h 39227"/>
                <a:gd name="connsiteX3" fmla="*/ 19614 w 39227"/>
                <a:gd name="connsiteY3" fmla="*/ 0 h 39227"/>
                <a:gd name="connsiteX4" fmla="*/ 39228 w 39227"/>
                <a:gd name="connsiteY4" fmla="*/ 19614 h 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7" h="39227">
                  <a:moveTo>
                    <a:pt x="39228" y="19614"/>
                  </a:moveTo>
                  <a:cubicBezTo>
                    <a:pt x="39228" y="30450"/>
                    <a:pt x="30450" y="39228"/>
                    <a:pt x="19614" y="39228"/>
                  </a:cubicBezTo>
                  <a:cubicBezTo>
                    <a:pt x="8778" y="39228"/>
                    <a:pt x="0" y="30450"/>
                    <a:pt x="0" y="19614"/>
                  </a:cubicBezTo>
                  <a:cubicBezTo>
                    <a:pt x="0" y="8778"/>
                    <a:pt x="8778" y="0"/>
                    <a:pt x="19614" y="0"/>
                  </a:cubicBezTo>
                  <a:cubicBezTo>
                    <a:pt x="30450" y="0"/>
                    <a:pt x="39228" y="8778"/>
                    <a:pt x="39228" y="19614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65" name="Graphic 1">
            <a:extLst>
              <a:ext uri="{FF2B5EF4-FFF2-40B4-BE49-F238E27FC236}">
                <a16:creationId xmlns:a16="http://schemas.microsoft.com/office/drawing/2014/main" id="{B8A27F3D-D738-04D5-3646-7F1EF6A34158}"/>
              </a:ext>
            </a:extLst>
          </p:cNvPr>
          <p:cNvGrpSpPr/>
          <p:nvPr/>
        </p:nvGrpSpPr>
        <p:grpSpPr>
          <a:xfrm>
            <a:off x="9723450" y="6039977"/>
            <a:ext cx="2462022" cy="818022"/>
            <a:chOff x="8777478" y="6039977"/>
            <a:chExt cx="2462022" cy="818022"/>
          </a:xfrm>
        </p:grpSpPr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7FFA5CBC-2B3E-B38F-F114-7E1E47B74B4B}"/>
                </a:ext>
              </a:extLst>
            </p:cNvPr>
            <p:cNvSpPr/>
            <p:nvPr/>
          </p:nvSpPr>
          <p:spPr>
            <a:xfrm>
              <a:off x="8777478" y="6039977"/>
              <a:ext cx="2462022" cy="818022"/>
            </a:xfrm>
            <a:custGeom>
              <a:avLst/>
              <a:gdLst>
                <a:gd name="connsiteX0" fmla="*/ 1663065 w 2462022"/>
                <a:gd name="connsiteY0" fmla="*/ 426705 h 818022"/>
                <a:gd name="connsiteX1" fmla="*/ 1877172 w 2462022"/>
                <a:gd name="connsiteY1" fmla="*/ 212598 h 818022"/>
                <a:gd name="connsiteX2" fmla="*/ 2249424 w 2462022"/>
                <a:gd name="connsiteY2" fmla="*/ 212598 h 818022"/>
                <a:gd name="connsiteX3" fmla="*/ 2462022 w 2462022"/>
                <a:gd name="connsiteY3" fmla="*/ 0 h 818022"/>
                <a:gd name="connsiteX4" fmla="*/ 2462022 w 2462022"/>
                <a:gd name="connsiteY4" fmla="*/ 818022 h 818022"/>
                <a:gd name="connsiteX5" fmla="*/ 0 w 2462022"/>
                <a:gd name="connsiteY5" fmla="*/ 818022 h 818022"/>
                <a:gd name="connsiteX6" fmla="*/ 391318 w 2462022"/>
                <a:gd name="connsiteY6" fmla="*/ 426705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022" h="818022">
                  <a:moveTo>
                    <a:pt x="1663065" y="426705"/>
                  </a:moveTo>
                  <a:lnTo>
                    <a:pt x="1877172" y="212598"/>
                  </a:lnTo>
                  <a:lnTo>
                    <a:pt x="2249424" y="212598"/>
                  </a:lnTo>
                  <a:lnTo>
                    <a:pt x="2462022" y="0"/>
                  </a:lnTo>
                  <a:lnTo>
                    <a:pt x="2462022" y="818022"/>
                  </a:lnTo>
                  <a:lnTo>
                    <a:pt x="0" y="818022"/>
                  </a:lnTo>
                  <a:lnTo>
                    <a:pt x="391318" y="426705"/>
                  </a:lnTo>
                  <a:close/>
                </a:path>
              </a:pathLst>
            </a:custGeom>
            <a:gradFill>
              <a:gsLst>
                <a:gs pos="538">
                  <a:srgbClr val="0041A3"/>
                </a:gs>
                <a:gs pos="100000">
                  <a:srgbClr val="000D38"/>
                </a:gs>
              </a:gsLst>
              <a:lin ang="1752821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A15997F7-9D36-CE5A-E164-72B6416590EE}"/>
                </a:ext>
              </a:extLst>
            </p:cNvPr>
            <p:cNvSpPr/>
            <p:nvPr/>
          </p:nvSpPr>
          <p:spPr>
            <a:xfrm>
              <a:off x="8777478" y="6039977"/>
              <a:ext cx="2462022" cy="818022"/>
            </a:xfrm>
            <a:custGeom>
              <a:avLst/>
              <a:gdLst>
                <a:gd name="connsiteX0" fmla="*/ 0 w 2462022"/>
                <a:gd name="connsiteY0" fmla="*/ 818022 h 818022"/>
                <a:gd name="connsiteX1" fmla="*/ 391318 w 2462022"/>
                <a:gd name="connsiteY1" fmla="*/ 426705 h 818022"/>
                <a:gd name="connsiteX2" fmla="*/ 1663065 w 2462022"/>
                <a:gd name="connsiteY2" fmla="*/ 426705 h 818022"/>
                <a:gd name="connsiteX3" fmla="*/ 1877172 w 2462022"/>
                <a:gd name="connsiteY3" fmla="*/ 212598 h 818022"/>
                <a:gd name="connsiteX4" fmla="*/ 2249424 w 2462022"/>
                <a:gd name="connsiteY4" fmla="*/ 212598 h 818022"/>
                <a:gd name="connsiteX5" fmla="*/ 2462022 w 2462022"/>
                <a:gd name="connsiteY5" fmla="*/ 0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2022" h="818022">
                  <a:moveTo>
                    <a:pt x="0" y="818022"/>
                  </a:moveTo>
                  <a:lnTo>
                    <a:pt x="391318" y="426705"/>
                  </a:lnTo>
                  <a:lnTo>
                    <a:pt x="1663065" y="426705"/>
                  </a:lnTo>
                  <a:lnTo>
                    <a:pt x="1877172" y="212598"/>
                  </a:lnTo>
                  <a:lnTo>
                    <a:pt x="2249424" y="212598"/>
                  </a:lnTo>
                  <a:lnTo>
                    <a:pt x="2462022" y="0"/>
                  </a:lnTo>
                </a:path>
              </a:pathLst>
            </a:custGeom>
            <a:noFill/>
            <a:ln w="3429" cap="flat">
              <a:solidFill>
                <a:srgbClr val="01A1FE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68" name="Graphic 1">
            <a:extLst>
              <a:ext uri="{FF2B5EF4-FFF2-40B4-BE49-F238E27FC236}">
                <a16:creationId xmlns:a16="http://schemas.microsoft.com/office/drawing/2014/main" id="{4DA4192C-D70B-47AD-0A56-625A9FA689C1}"/>
              </a:ext>
            </a:extLst>
          </p:cNvPr>
          <p:cNvGrpSpPr/>
          <p:nvPr/>
        </p:nvGrpSpPr>
        <p:grpSpPr>
          <a:xfrm>
            <a:off x="9952370" y="6593144"/>
            <a:ext cx="885230" cy="137982"/>
            <a:chOff x="9006398" y="6593144"/>
            <a:chExt cx="885230" cy="137982"/>
          </a:xfrm>
        </p:grpSpPr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B0C431E7-6D4F-7298-E657-DD13D467B47F}"/>
                </a:ext>
              </a:extLst>
            </p:cNvPr>
            <p:cNvSpPr/>
            <p:nvPr/>
          </p:nvSpPr>
          <p:spPr>
            <a:xfrm>
              <a:off x="9006398" y="6593144"/>
              <a:ext cx="885230" cy="137982"/>
            </a:xfrm>
            <a:custGeom>
              <a:avLst/>
              <a:gdLst>
                <a:gd name="connsiteX0" fmla="*/ 885230 w 885230"/>
                <a:gd name="connsiteY0" fmla="*/ 0 h 137982"/>
                <a:gd name="connsiteX1" fmla="*/ 747247 w 885230"/>
                <a:gd name="connsiteY1" fmla="*/ 137983 h 137982"/>
                <a:gd name="connsiteX2" fmla="*/ 0 w 885230"/>
                <a:gd name="connsiteY2" fmla="*/ 137983 h 137982"/>
                <a:gd name="connsiteX3" fmla="*/ 137983 w 885230"/>
                <a:gd name="connsiteY3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885230" y="0"/>
                  </a:moveTo>
                  <a:lnTo>
                    <a:pt x="747247" y="137983"/>
                  </a:lnTo>
                  <a:lnTo>
                    <a:pt x="0" y="137983"/>
                  </a:lnTo>
                  <a:lnTo>
                    <a:pt x="137983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6BDEB098-4449-2D9D-BBB5-614E7177427E}"/>
                </a:ext>
              </a:extLst>
            </p:cNvPr>
            <p:cNvSpPr/>
            <p:nvPr/>
          </p:nvSpPr>
          <p:spPr>
            <a:xfrm>
              <a:off x="9006398" y="6593144"/>
              <a:ext cx="885230" cy="137982"/>
            </a:xfrm>
            <a:custGeom>
              <a:avLst/>
              <a:gdLst>
                <a:gd name="connsiteX0" fmla="*/ 885230 w 885230"/>
                <a:gd name="connsiteY0" fmla="*/ 0 h 137982"/>
                <a:gd name="connsiteX1" fmla="*/ 747247 w 885230"/>
                <a:gd name="connsiteY1" fmla="*/ 137983 h 137982"/>
                <a:gd name="connsiteX2" fmla="*/ 0 w 885230"/>
                <a:gd name="connsiteY2" fmla="*/ 137983 h 137982"/>
                <a:gd name="connsiteX3" fmla="*/ 137983 w 885230"/>
                <a:gd name="connsiteY3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885230" y="0"/>
                  </a:moveTo>
                  <a:lnTo>
                    <a:pt x="747247" y="137983"/>
                  </a:lnTo>
                  <a:lnTo>
                    <a:pt x="0" y="137983"/>
                  </a:lnTo>
                  <a:lnTo>
                    <a:pt x="137983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71" name="Graphic 1">
            <a:extLst>
              <a:ext uri="{FF2B5EF4-FFF2-40B4-BE49-F238E27FC236}">
                <a16:creationId xmlns:a16="http://schemas.microsoft.com/office/drawing/2014/main" id="{5D8F4C36-0C5E-58A6-F994-99E313435E1B}"/>
              </a:ext>
            </a:extLst>
          </p:cNvPr>
          <p:cNvGrpSpPr/>
          <p:nvPr/>
        </p:nvGrpSpPr>
        <p:grpSpPr>
          <a:xfrm>
            <a:off x="9971983" y="6703420"/>
            <a:ext cx="598566" cy="55412"/>
            <a:chOff x="9026011" y="6703420"/>
            <a:chExt cx="598566" cy="55412"/>
          </a:xfrm>
        </p:grpSpPr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32C14164-AEC6-E264-1FC6-D367444A2089}"/>
                </a:ext>
              </a:extLst>
            </p:cNvPr>
            <p:cNvSpPr/>
            <p:nvPr/>
          </p:nvSpPr>
          <p:spPr>
            <a:xfrm>
              <a:off x="9026011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8B65AFDF-1C48-99AF-603E-16491B3DBF31}"/>
                </a:ext>
              </a:extLst>
            </p:cNvPr>
            <p:cNvSpPr/>
            <p:nvPr/>
          </p:nvSpPr>
          <p:spPr>
            <a:xfrm>
              <a:off x="9053169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2FE38CBE-0B3D-FE48-7EDC-20CBACA5F3FD}"/>
                </a:ext>
              </a:extLst>
            </p:cNvPr>
            <p:cNvSpPr/>
            <p:nvPr/>
          </p:nvSpPr>
          <p:spPr>
            <a:xfrm>
              <a:off x="9080327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3636EC97-CFD7-9825-7A2F-0C1831FFED3F}"/>
                </a:ext>
              </a:extLst>
            </p:cNvPr>
            <p:cNvSpPr/>
            <p:nvPr/>
          </p:nvSpPr>
          <p:spPr>
            <a:xfrm>
              <a:off x="9107484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6A89196A-B8F5-6818-2E17-5F0965E8E9E1}"/>
                </a:ext>
              </a:extLst>
            </p:cNvPr>
            <p:cNvSpPr/>
            <p:nvPr/>
          </p:nvSpPr>
          <p:spPr>
            <a:xfrm>
              <a:off x="9134642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209A1199-17E2-17A8-635A-D6F551E51381}"/>
                </a:ext>
              </a:extLst>
            </p:cNvPr>
            <p:cNvSpPr/>
            <p:nvPr/>
          </p:nvSpPr>
          <p:spPr>
            <a:xfrm>
              <a:off x="9161800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1B55B97E-6624-EC38-A831-C0BF3313E76B}"/>
                </a:ext>
              </a:extLst>
            </p:cNvPr>
            <p:cNvSpPr/>
            <p:nvPr/>
          </p:nvSpPr>
          <p:spPr>
            <a:xfrm>
              <a:off x="9188958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C893B03B-D9AE-9A05-34C6-D26D14B73ADF}"/>
                </a:ext>
              </a:extLst>
            </p:cNvPr>
            <p:cNvSpPr/>
            <p:nvPr/>
          </p:nvSpPr>
          <p:spPr>
            <a:xfrm>
              <a:off x="9216115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CED3346C-4DF1-E3E7-B4AE-54E42BE5FD8B}"/>
                </a:ext>
              </a:extLst>
            </p:cNvPr>
            <p:cNvSpPr/>
            <p:nvPr/>
          </p:nvSpPr>
          <p:spPr>
            <a:xfrm>
              <a:off x="9243273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DBC87F00-9305-296C-FC15-B94D97B99FC1}"/>
                </a:ext>
              </a:extLst>
            </p:cNvPr>
            <p:cNvSpPr/>
            <p:nvPr/>
          </p:nvSpPr>
          <p:spPr>
            <a:xfrm>
              <a:off x="9270431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2129164B-816C-86C0-4EB1-17D55F99C57C}"/>
                </a:ext>
              </a:extLst>
            </p:cNvPr>
            <p:cNvSpPr/>
            <p:nvPr/>
          </p:nvSpPr>
          <p:spPr>
            <a:xfrm>
              <a:off x="9297588" y="6703420"/>
              <a:ext cx="55412" cy="55412"/>
            </a:xfrm>
            <a:custGeom>
              <a:avLst/>
              <a:gdLst>
                <a:gd name="connsiteX0" fmla="*/ 0 w 55412"/>
                <a:gd name="connsiteY0" fmla="*/ 55412 h 55412"/>
                <a:gd name="connsiteX1" fmla="*/ 55413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55412"/>
                  </a:moveTo>
                  <a:lnTo>
                    <a:pt x="55413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3" name="Freeform: Shape 2682">
              <a:extLst>
                <a:ext uri="{FF2B5EF4-FFF2-40B4-BE49-F238E27FC236}">
                  <a16:creationId xmlns:a16="http://schemas.microsoft.com/office/drawing/2014/main" id="{D7547BFC-7171-F434-E0DF-BD6B81FDA228}"/>
                </a:ext>
              </a:extLst>
            </p:cNvPr>
            <p:cNvSpPr/>
            <p:nvPr/>
          </p:nvSpPr>
          <p:spPr>
            <a:xfrm>
              <a:off x="9324746" y="6703420"/>
              <a:ext cx="55412" cy="55412"/>
            </a:xfrm>
            <a:custGeom>
              <a:avLst/>
              <a:gdLst>
                <a:gd name="connsiteX0" fmla="*/ 0 w 55412"/>
                <a:gd name="connsiteY0" fmla="*/ 55412 h 55412"/>
                <a:gd name="connsiteX1" fmla="*/ 55413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55412"/>
                  </a:moveTo>
                  <a:lnTo>
                    <a:pt x="55413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4" name="Freeform: Shape 2683">
              <a:extLst>
                <a:ext uri="{FF2B5EF4-FFF2-40B4-BE49-F238E27FC236}">
                  <a16:creationId xmlns:a16="http://schemas.microsoft.com/office/drawing/2014/main" id="{7894D03D-C63B-B14C-31B9-D43BCC19394C}"/>
                </a:ext>
              </a:extLst>
            </p:cNvPr>
            <p:cNvSpPr/>
            <p:nvPr/>
          </p:nvSpPr>
          <p:spPr>
            <a:xfrm>
              <a:off x="9351904" y="6703420"/>
              <a:ext cx="55412" cy="55412"/>
            </a:xfrm>
            <a:custGeom>
              <a:avLst/>
              <a:gdLst>
                <a:gd name="connsiteX0" fmla="*/ 0 w 55412"/>
                <a:gd name="connsiteY0" fmla="*/ 55412 h 55412"/>
                <a:gd name="connsiteX1" fmla="*/ 55412 w 55412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55412"/>
                  </a:moveTo>
                  <a:lnTo>
                    <a:pt x="55412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31FBCB39-CC8D-75B0-DDB5-AB9F95D2DD41}"/>
                </a:ext>
              </a:extLst>
            </p:cNvPr>
            <p:cNvSpPr/>
            <p:nvPr/>
          </p:nvSpPr>
          <p:spPr>
            <a:xfrm>
              <a:off x="9379198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6" name="Freeform: Shape 2685">
              <a:extLst>
                <a:ext uri="{FF2B5EF4-FFF2-40B4-BE49-F238E27FC236}">
                  <a16:creationId xmlns:a16="http://schemas.microsoft.com/office/drawing/2014/main" id="{DE0A6F15-1A25-9EB1-3168-C3ED40BA62A8}"/>
                </a:ext>
              </a:extLst>
            </p:cNvPr>
            <p:cNvSpPr/>
            <p:nvPr/>
          </p:nvSpPr>
          <p:spPr>
            <a:xfrm>
              <a:off x="9406356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EC502F80-0627-E236-D055-9FAE2D480BDE}"/>
                </a:ext>
              </a:extLst>
            </p:cNvPr>
            <p:cNvSpPr/>
            <p:nvPr/>
          </p:nvSpPr>
          <p:spPr>
            <a:xfrm>
              <a:off x="9433514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8" name="Freeform: Shape 2687">
              <a:extLst>
                <a:ext uri="{FF2B5EF4-FFF2-40B4-BE49-F238E27FC236}">
                  <a16:creationId xmlns:a16="http://schemas.microsoft.com/office/drawing/2014/main" id="{373AD51F-C4E1-C804-ACB9-A80F35DB71D3}"/>
                </a:ext>
              </a:extLst>
            </p:cNvPr>
            <p:cNvSpPr/>
            <p:nvPr/>
          </p:nvSpPr>
          <p:spPr>
            <a:xfrm>
              <a:off x="9460671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41DC8F8F-76D7-9E71-A834-04C29E6D8678}"/>
                </a:ext>
              </a:extLst>
            </p:cNvPr>
            <p:cNvSpPr/>
            <p:nvPr/>
          </p:nvSpPr>
          <p:spPr>
            <a:xfrm>
              <a:off x="9487829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304755F0-39F1-1260-2813-B9093AB57290}"/>
                </a:ext>
              </a:extLst>
            </p:cNvPr>
            <p:cNvSpPr/>
            <p:nvPr/>
          </p:nvSpPr>
          <p:spPr>
            <a:xfrm>
              <a:off x="9514987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5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EF3749F2-F75B-5595-0F03-38A184CCC194}"/>
                </a:ext>
              </a:extLst>
            </p:cNvPr>
            <p:cNvSpPr/>
            <p:nvPr/>
          </p:nvSpPr>
          <p:spPr>
            <a:xfrm>
              <a:off x="9542145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F2EFE582-5442-EB45-8142-25F1449223C5}"/>
                </a:ext>
              </a:extLst>
            </p:cNvPr>
            <p:cNvSpPr/>
            <p:nvPr/>
          </p:nvSpPr>
          <p:spPr>
            <a:xfrm>
              <a:off x="9569302" y="6703420"/>
              <a:ext cx="55275" cy="55412"/>
            </a:xfrm>
            <a:custGeom>
              <a:avLst/>
              <a:gdLst>
                <a:gd name="connsiteX0" fmla="*/ 0 w 55275"/>
                <a:gd name="connsiteY0" fmla="*/ 55412 h 55412"/>
                <a:gd name="connsiteX1" fmla="*/ 55276 w 55275"/>
                <a:gd name="connsiteY1" fmla="*/ 0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55412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693" name="Graphic 1">
            <a:extLst>
              <a:ext uri="{FF2B5EF4-FFF2-40B4-BE49-F238E27FC236}">
                <a16:creationId xmlns:a16="http://schemas.microsoft.com/office/drawing/2014/main" id="{25B1696A-D23F-1085-6F96-557E33F0A3EC}"/>
              </a:ext>
            </a:extLst>
          </p:cNvPr>
          <p:cNvGrpSpPr/>
          <p:nvPr/>
        </p:nvGrpSpPr>
        <p:grpSpPr>
          <a:xfrm>
            <a:off x="9932756" y="6742648"/>
            <a:ext cx="598702" cy="55275"/>
            <a:chOff x="8986784" y="6742648"/>
            <a:chExt cx="598702" cy="55275"/>
          </a:xfrm>
        </p:grpSpPr>
        <p:sp>
          <p:nvSpPr>
            <p:cNvPr id="2694" name="Freeform: Shape 2693">
              <a:extLst>
                <a:ext uri="{FF2B5EF4-FFF2-40B4-BE49-F238E27FC236}">
                  <a16:creationId xmlns:a16="http://schemas.microsoft.com/office/drawing/2014/main" id="{F7292C4F-515D-83F9-3103-4D8DB39D1984}"/>
                </a:ext>
              </a:extLst>
            </p:cNvPr>
            <p:cNvSpPr/>
            <p:nvPr/>
          </p:nvSpPr>
          <p:spPr>
            <a:xfrm>
              <a:off x="8986784" y="6742648"/>
              <a:ext cx="55412" cy="55275"/>
            </a:xfrm>
            <a:custGeom>
              <a:avLst/>
              <a:gdLst>
                <a:gd name="connsiteX0" fmla="*/ 0 w 55412"/>
                <a:gd name="connsiteY0" fmla="*/ 55275 h 55275"/>
                <a:gd name="connsiteX1" fmla="*/ 55412 w 55412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0" y="55275"/>
                  </a:moveTo>
                  <a:lnTo>
                    <a:pt x="55412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5D322FFF-1C22-D057-2F28-DF4622AD7610}"/>
                </a:ext>
              </a:extLst>
            </p:cNvPr>
            <p:cNvSpPr/>
            <p:nvPr/>
          </p:nvSpPr>
          <p:spPr>
            <a:xfrm>
              <a:off x="9014079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BBDE78F8-1F7A-A5CA-D3FC-67FFEE65448C}"/>
                </a:ext>
              </a:extLst>
            </p:cNvPr>
            <p:cNvSpPr/>
            <p:nvPr/>
          </p:nvSpPr>
          <p:spPr>
            <a:xfrm>
              <a:off x="9041236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AEE56787-C492-C237-4D67-F468955A090D}"/>
                </a:ext>
              </a:extLst>
            </p:cNvPr>
            <p:cNvSpPr/>
            <p:nvPr/>
          </p:nvSpPr>
          <p:spPr>
            <a:xfrm>
              <a:off x="9068394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EF9A4126-7D78-E10C-41B7-2211ABB1DA3C}"/>
                </a:ext>
              </a:extLst>
            </p:cNvPr>
            <p:cNvSpPr/>
            <p:nvPr/>
          </p:nvSpPr>
          <p:spPr>
            <a:xfrm>
              <a:off x="9095552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24F4C09E-F1BB-769C-DF22-D22A56797C44}"/>
                </a:ext>
              </a:extLst>
            </p:cNvPr>
            <p:cNvSpPr/>
            <p:nvPr/>
          </p:nvSpPr>
          <p:spPr>
            <a:xfrm>
              <a:off x="9122709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158D8B5A-4599-5AF8-DC48-3C30FC97FB63}"/>
                </a:ext>
              </a:extLst>
            </p:cNvPr>
            <p:cNvSpPr/>
            <p:nvPr/>
          </p:nvSpPr>
          <p:spPr>
            <a:xfrm>
              <a:off x="9149867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9A1EDEA1-A2EA-4425-BC94-871B33B36EAA}"/>
                </a:ext>
              </a:extLst>
            </p:cNvPr>
            <p:cNvSpPr/>
            <p:nvPr/>
          </p:nvSpPr>
          <p:spPr>
            <a:xfrm>
              <a:off x="9177025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B0A793A2-1657-C5D2-BAD3-A940AF228C5E}"/>
                </a:ext>
              </a:extLst>
            </p:cNvPr>
            <p:cNvSpPr/>
            <p:nvPr/>
          </p:nvSpPr>
          <p:spPr>
            <a:xfrm>
              <a:off x="9204182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3EF2A0CB-6AFD-0783-7B42-82B1FD7DBF90}"/>
                </a:ext>
              </a:extLst>
            </p:cNvPr>
            <p:cNvSpPr/>
            <p:nvPr/>
          </p:nvSpPr>
          <p:spPr>
            <a:xfrm>
              <a:off x="9231340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44DC8006-4A34-EBCC-F685-2DA0D4410E91}"/>
                </a:ext>
              </a:extLst>
            </p:cNvPr>
            <p:cNvSpPr/>
            <p:nvPr/>
          </p:nvSpPr>
          <p:spPr>
            <a:xfrm>
              <a:off x="9258498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8C19AAD2-7539-AE06-0014-36C16C390849}"/>
                </a:ext>
              </a:extLst>
            </p:cNvPr>
            <p:cNvSpPr/>
            <p:nvPr/>
          </p:nvSpPr>
          <p:spPr>
            <a:xfrm>
              <a:off x="9285655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DFBBFBD3-0849-56E3-B6B4-F9E5AE75AF41}"/>
                </a:ext>
              </a:extLst>
            </p:cNvPr>
            <p:cNvSpPr/>
            <p:nvPr/>
          </p:nvSpPr>
          <p:spPr>
            <a:xfrm>
              <a:off x="9312813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BA4D3E4D-97F9-7478-2FA8-66B3CDEBA599}"/>
                </a:ext>
              </a:extLst>
            </p:cNvPr>
            <p:cNvSpPr/>
            <p:nvPr/>
          </p:nvSpPr>
          <p:spPr>
            <a:xfrm>
              <a:off x="9339971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6304C363-9EA5-E586-698D-5D5A97472913}"/>
                </a:ext>
              </a:extLst>
            </p:cNvPr>
            <p:cNvSpPr/>
            <p:nvPr/>
          </p:nvSpPr>
          <p:spPr>
            <a:xfrm>
              <a:off x="9367128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2BD90FD8-C292-9B53-E38F-1462C575397F}"/>
                </a:ext>
              </a:extLst>
            </p:cNvPr>
            <p:cNvSpPr/>
            <p:nvPr/>
          </p:nvSpPr>
          <p:spPr>
            <a:xfrm>
              <a:off x="9394286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F6BDD874-A2F2-C32F-344D-9F664571A74B}"/>
                </a:ext>
              </a:extLst>
            </p:cNvPr>
            <p:cNvSpPr/>
            <p:nvPr/>
          </p:nvSpPr>
          <p:spPr>
            <a:xfrm>
              <a:off x="9421444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D44D144A-C60E-99E4-4E99-A223F8BF64F1}"/>
                </a:ext>
              </a:extLst>
            </p:cNvPr>
            <p:cNvSpPr/>
            <p:nvPr/>
          </p:nvSpPr>
          <p:spPr>
            <a:xfrm>
              <a:off x="9448601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442A7759-F4CD-03B8-6B88-52834795C707}"/>
                </a:ext>
              </a:extLst>
            </p:cNvPr>
            <p:cNvSpPr/>
            <p:nvPr/>
          </p:nvSpPr>
          <p:spPr>
            <a:xfrm>
              <a:off x="9475759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6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6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8A2B1061-2555-C58A-3606-079B450A4458}"/>
                </a:ext>
              </a:extLst>
            </p:cNvPr>
            <p:cNvSpPr/>
            <p:nvPr/>
          </p:nvSpPr>
          <p:spPr>
            <a:xfrm>
              <a:off x="9502917" y="6742648"/>
              <a:ext cx="55275" cy="55275"/>
            </a:xfrm>
            <a:custGeom>
              <a:avLst/>
              <a:gdLst>
                <a:gd name="connsiteX0" fmla="*/ 0 w 55275"/>
                <a:gd name="connsiteY0" fmla="*/ 55275 h 55275"/>
                <a:gd name="connsiteX1" fmla="*/ 55275 w 55275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55275"/>
                  </a:moveTo>
                  <a:lnTo>
                    <a:pt x="55275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E8713807-F3B1-A4DE-D6CB-A1139C3518E7}"/>
                </a:ext>
              </a:extLst>
            </p:cNvPr>
            <p:cNvSpPr/>
            <p:nvPr/>
          </p:nvSpPr>
          <p:spPr>
            <a:xfrm>
              <a:off x="9530074" y="6742648"/>
              <a:ext cx="55412" cy="55275"/>
            </a:xfrm>
            <a:custGeom>
              <a:avLst/>
              <a:gdLst>
                <a:gd name="connsiteX0" fmla="*/ 0 w 55412"/>
                <a:gd name="connsiteY0" fmla="*/ 55275 h 55275"/>
                <a:gd name="connsiteX1" fmla="*/ 55412 w 55412"/>
                <a:gd name="connsiteY1" fmla="*/ 0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0" y="55275"/>
                  </a:moveTo>
                  <a:lnTo>
                    <a:pt x="55412" y="0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715" name="Graphic 1">
            <a:extLst>
              <a:ext uri="{FF2B5EF4-FFF2-40B4-BE49-F238E27FC236}">
                <a16:creationId xmlns:a16="http://schemas.microsoft.com/office/drawing/2014/main" id="{2DCB2858-8D00-7A1D-08E1-8FB2B5233CB1}"/>
              </a:ext>
            </a:extLst>
          </p:cNvPr>
          <p:cNvGrpSpPr/>
          <p:nvPr/>
        </p:nvGrpSpPr>
        <p:grpSpPr>
          <a:xfrm>
            <a:off x="10470423" y="6119530"/>
            <a:ext cx="1257482" cy="1125809"/>
            <a:chOff x="9524451" y="6119530"/>
            <a:chExt cx="1257482" cy="1125809"/>
          </a:xfrm>
        </p:grpSpPr>
        <p:grpSp>
          <p:nvGrpSpPr>
            <p:cNvPr id="2716" name="Graphic 1">
              <a:extLst>
                <a:ext uri="{FF2B5EF4-FFF2-40B4-BE49-F238E27FC236}">
                  <a16:creationId xmlns:a16="http://schemas.microsoft.com/office/drawing/2014/main" id="{A0559152-DC56-C9B8-742C-794CB6CC63EF}"/>
                </a:ext>
              </a:extLst>
            </p:cNvPr>
            <p:cNvGrpSpPr/>
            <p:nvPr/>
          </p:nvGrpSpPr>
          <p:grpSpPr>
            <a:xfrm>
              <a:off x="10019461" y="6616049"/>
              <a:ext cx="268147" cy="134691"/>
              <a:chOff x="10019461" y="6616049"/>
              <a:chExt cx="268147" cy="134691"/>
            </a:xfrm>
          </p:grpSpPr>
          <p:sp>
            <p:nvSpPr>
              <p:cNvPr id="2718" name="Freeform: Shape 2717">
                <a:extLst>
                  <a:ext uri="{FF2B5EF4-FFF2-40B4-BE49-F238E27FC236}">
                    <a16:creationId xmlns:a16="http://schemas.microsoft.com/office/drawing/2014/main" id="{4D371F2F-50D1-66AB-A2A5-03B603FE6B8A}"/>
                  </a:ext>
                </a:extLst>
              </p:cNvPr>
              <p:cNvSpPr/>
              <p:nvPr/>
            </p:nvSpPr>
            <p:spPr>
              <a:xfrm>
                <a:off x="10198318" y="6616049"/>
                <a:ext cx="89290" cy="134691"/>
              </a:xfrm>
              <a:custGeom>
                <a:avLst/>
                <a:gdLst>
                  <a:gd name="connsiteX0" fmla="*/ 67208 w 89290"/>
                  <a:gd name="connsiteY0" fmla="*/ 0 h 134691"/>
                  <a:gd name="connsiteX1" fmla="*/ 89290 w 89290"/>
                  <a:gd name="connsiteY1" fmla="*/ 22083 h 134691"/>
                  <a:gd name="connsiteX2" fmla="*/ 44028 w 89290"/>
                  <a:gd name="connsiteY2" fmla="*/ 67346 h 134691"/>
                  <a:gd name="connsiteX3" fmla="*/ 89290 w 89290"/>
                  <a:gd name="connsiteY3" fmla="*/ 112609 h 134691"/>
                  <a:gd name="connsiteX4" fmla="*/ 67208 w 89290"/>
                  <a:gd name="connsiteY4" fmla="*/ 134691 h 134691"/>
                  <a:gd name="connsiteX5" fmla="*/ 0 w 89290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290" h="134691">
                    <a:moveTo>
                      <a:pt x="67208" y="0"/>
                    </a:moveTo>
                    <a:lnTo>
                      <a:pt x="89290" y="22083"/>
                    </a:lnTo>
                    <a:lnTo>
                      <a:pt x="44028" y="67346"/>
                    </a:lnTo>
                    <a:lnTo>
                      <a:pt x="89290" y="112609"/>
                    </a:lnTo>
                    <a:lnTo>
                      <a:pt x="67208" y="134691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19" name="Freeform: Shape 2718">
                <a:extLst>
                  <a:ext uri="{FF2B5EF4-FFF2-40B4-BE49-F238E27FC236}">
                    <a16:creationId xmlns:a16="http://schemas.microsoft.com/office/drawing/2014/main" id="{55BB7C15-AD71-C927-BC11-6C302C6021AC}"/>
                  </a:ext>
                </a:extLst>
              </p:cNvPr>
              <p:cNvSpPr/>
              <p:nvPr/>
            </p:nvSpPr>
            <p:spPr>
              <a:xfrm>
                <a:off x="10108890" y="6616049"/>
                <a:ext cx="89428" cy="134691"/>
              </a:xfrm>
              <a:custGeom>
                <a:avLst/>
                <a:gdLst>
                  <a:gd name="connsiteX0" fmla="*/ 67345 w 89428"/>
                  <a:gd name="connsiteY0" fmla="*/ 0 h 134691"/>
                  <a:gd name="connsiteX1" fmla="*/ 89429 w 89428"/>
                  <a:gd name="connsiteY1" fmla="*/ 22083 h 134691"/>
                  <a:gd name="connsiteX2" fmla="*/ 44165 w 89428"/>
                  <a:gd name="connsiteY2" fmla="*/ 67346 h 134691"/>
                  <a:gd name="connsiteX3" fmla="*/ 89429 w 89428"/>
                  <a:gd name="connsiteY3" fmla="*/ 112609 h 134691"/>
                  <a:gd name="connsiteX4" fmla="*/ 67345 w 89428"/>
                  <a:gd name="connsiteY4" fmla="*/ 134691 h 134691"/>
                  <a:gd name="connsiteX5" fmla="*/ 0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67345" y="0"/>
                    </a:moveTo>
                    <a:lnTo>
                      <a:pt x="89429" y="22083"/>
                    </a:lnTo>
                    <a:lnTo>
                      <a:pt x="44165" y="67346"/>
                    </a:lnTo>
                    <a:lnTo>
                      <a:pt x="89429" y="112609"/>
                    </a:lnTo>
                    <a:lnTo>
                      <a:pt x="67345" y="134691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20" name="Freeform: Shape 2719">
                <a:extLst>
                  <a:ext uri="{FF2B5EF4-FFF2-40B4-BE49-F238E27FC236}">
                    <a16:creationId xmlns:a16="http://schemas.microsoft.com/office/drawing/2014/main" id="{EE1C60ED-6CF0-F733-BB4C-EFE5C804DCD1}"/>
                  </a:ext>
                </a:extLst>
              </p:cNvPr>
              <p:cNvSpPr/>
              <p:nvPr/>
            </p:nvSpPr>
            <p:spPr>
              <a:xfrm>
                <a:off x="10019461" y="6616049"/>
                <a:ext cx="89428" cy="134691"/>
              </a:xfrm>
              <a:custGeom>
                <a:avLst/>
                <a:gdLst>
                  <a:gd name="connsiteX0" fmla="*/ 67346 w 89428"/>
                  <a:gd name="connsiteY0" fmla="*/ 0 h 134691"/>
                  <a:gd name="connsiteX1" fmla="*/ 89429 w 89428"/>
                  <a:gd name="connsiteY1" fmla="*/ 22083 h 134691"/>
                  <a:gd name="connsiteX2" fmla="*/ 44166 w 89428"/>
                  <a:gd name="connsiteY2" fmla="*/ 67346 h 134691"/>
                  <a:gd name="connsiteX3" fmla="*/ 89429 w 89428"/>
                  <a:gd name="connsiteY3" fmla="*/ 112609 h 134691"/>
                  <a:gd name="connsiteX4" fmla="*/ 67346 w 89428"/>
                  <a:gd name="connsiteY4" fmla="*/ 134691 h 134691"/>
                  <a:gd name="connsiteX5" fmla="*/ 0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67346" y="0"/>
                    </a:moveTo>
                    <a:lnTo>
                      <a:pt x="89429" y="22083"/>
                    </a:lnTo>
                    <a:lnTo>
                      <a:pt x="44166" y="67346"/>
                    </a:lnTo>
                    <a:lnTo>
                      <a:pt x="89429" y="112609"/>
                    </a:lnTo>
                    <a:lnTo>
                      <a:pt x="67346" y="134691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717" name="Picture 2716">
              <a:extLst>
                <a:ext uri="{FF2B5EF4-FFF2-40B4-BE49-F238E27FC236}">
                  <a16:creationId xmlns:a16="http://schemas.microsoft.com/office/drawing/2014/main" id="{B351142D-64B4-6662-67D2-DF22F4DF4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451" y="6119530"/>
              <a:ext cx="1257482" cy="1125809"/>
            </a:xfrm>
            <a:custGeom>
              <a:avLst/>
              <a:gdLst>
                <a:gd name="connsiteX0" fmla="*/ 480 w 1257482"/>
                <a:gd name="connsiteY0" fmla="*/ 316 h 1125809"/>
                <a:gd name="connsiteX1" fmla="*/ 1257963 w 1257482"/>
                <a:gd name="connsiteY1" fmla="*/ 316 h 1125809"/>
                <a:gd name="connsiteX2" fmla="*/ 1257963 w 1257482"/>
                <a:gd name="connsiteY2" fmla="*/ 1126126 h 1125809"/>
                <a:gd name="connsiteX3" fmla="*/ 480 w 1257482"/>
                <a:gd name="connsiteY3" fmla="*/ 1126126 h 11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482" h="1125809">
                  <a:moveTo>
                    <a:pt x="480" y="316"/>
                  </a:moveTo>
                  <a:lnTo>
                    <a:pt x="1257963" y="316"/>
                  </a:lnTo>
                  <a:lnTo>
                    <a:pt x="1257963" y="1126126"/>
                  </a:lnTo>
                  <a:lnTo>
                    <a:pt x="480" y="1126126"/>
                  </a:lnTo>
                  <a:close/>
                </a:path>
              </a:pathLst>
            </a:custGeom>
          </p:spPr>
        </p:pic>
      </p:grpSp>
      <p:grpSp>
        <p:nvGrpSpPr>
          <p:cNvPr id="2721" name="Graphic 1">
            <a:extLst>
              <a:ext uri="{FF2B5EF4-FFF2-40B4-BE49-F238E27FC236}">
                <a16:creationId xmlns:a16="http://schemas.microsoft.com/office/drawing/2014/main" id="{BD427234-D932-353E-A21A-CDC4D74A5AAF}"/>
              </a:ext>
            </a:extLst>
          </p:cNvPr>
          <p:cNvGrpSpPr/>
          <p:nvPr/>
        </p:nvGrpSpPr>
        <p:grpSpPr>
          <a:xfrm>
            <a:off x="11560022" y="5046390"/>
            <a:ext cx="1053388" cy="1119225"/>
            <a:chOff x="10614050" y="5046390"/>
            <a:chExt cx="1053388" cy="1119225"/>
          </a:xfrm>
        </p:grpSpPr>
        <p:grpSp>
          <p:nvGrpSpPr>
            <p:cNvPr id="2722" name="Graphic 1">
              <a:extLst>
                <a:ext uri="{FF2B5EF4-FFF2-40B4-BE49-F238E27FC236}">
                  <a16:creationId xmlns:a16="http://schemas.microsoft.com/office/drawing/2014/main" id="{D7259C27-0920-0AB0-6237-589D083E5893}"/>
                </a:ext>
              </a:extLst>
            </p:cNvPr>
            <p:cNvGrpSpPr/>
            <p:nvPr/>
          </p:nvGrpSpPr>
          <p:grpSpPr>
            <a:xfrm>
              <a:off x="11108237" y="5542361"/>
              <a:ext cx="64465" cy="128519"/>
              <a:chOff x="11108237" y="5542361"/>
              <a:chExt cx="64465" cy="128519"/>
            </a:xfrm>
          </p:grpSpPr>
          <p:sp>
            <p:nvSpPr>
              <p:cNvPr id="2724" name="Freeform: Shape 2723">
                <a:extLst>
                  <a:ext uri="{FF2B5EF4-FFF2-40B4-BE49-F238E27FC236}">
                    <a16:creationId xmlns:a16="http://schemas.microsoft.com/office/drawing/2014/main" id="{AE4B32C1-48BD-4326-5417-B39B38030198}"/>
                  </a:ext>
                </a:extLst>
              </p:cNvPr>
              <p:cNvSpPr/>
              <p:nvPr/>
            </p:nvSpPr>
            <p:spPr>
              <a:xfrm>
                <a:off x="11108237" y="5627949"/>
                <a:ext cx="64465" cy="42931"/>
              </a:xfrm>
              <a:custGeom>
                <a:avLst/>
                <a:gdLst>
                  <a:gd name="connsiteX0" fmla="*/ 64465 w 64465"/>
                  <a:gd name="connsiteY0" fmla="*/ 32233 h 42931"/>
                  <a:gd name="connsiteX1" fmla="*/ 53904 w 64465"/>
                  <a:gd name="connsiteY1" fmla="*/ 42931 h 42931"/>
                  <a:gd name="connsiteX2" fmla="*/ 32233 w 64465"/>
                  <a:gd name="connsiteY2" fmla="*/ 21122 h 42931"/>
                  <a:gd name="connsiteX3" fmla="*/ 10562 w 64465"/>
                  <a:gd name="connsiteY3" fmla="*/ 42931 h 42931"/>
                  <a:gd name="connsiteX4" fmla="*/ 0 w 64465"/>
                  <a:gd name="connsiteY4" fmla="*/ 32233 h 42931"/>
                  <a:gd name="connsiteX5" fmla="*/ 32233 w 64465"/>
                  <a:gd name="connsiteY5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931">
                    <a:moveTo>
                      <a:pt x="64465" y="32233"/>
                    </a:moveTo>
                    <a:lnTo>
                      <a:pt x="53904" y="42931"/>
                    </a:lnTo>
                    <a:lnTo>
                      <a:pt x="32233" y="21122"/>
                    </a:lnTo>
                    <a:lnTo>
                      <a:pt x="10562" y="42931"/>
                    </a:lnTo>
                    <a:lnTo>
                      <a:pt x="0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25" name="Freeform: Shape 2724">
                <a:extLst>
                  <a:ext uri="{FF2B5EF4-FFF2-40B4-BE49-F238E27FC236}">
                    <a16:creationId xmlns:a16="http://schemas.microsoft.com/office/drawing/2014/main" id="{89A2BCA8-2DB1-1E31-8B2B-9213125B1B4A}"/>
                  </a:ext>
                </a:extLst>
              </p:cNvPr>
              <p:cNvSpPr/>
              <p:nvPr/>
            </p:nvSpPr>
            <p:spPr>
              <a:xfrm>
                <a:off x="11108237" y="5585155"/>
                <a:ext cx="64465" cy="42793"/>
              </a:xfrm>
              <a:custGeom>
                <a:avLst/>
                <a:gdLst>
                  <a:gd name="connsiteX0" fmla="*/ 64465 w 64465"/>
                  <a:gd name="connsiteY0" fmla="*/ 32232 h 42793"/>
                  <a:gd name="connsiteX1" fmla="*/ 53904 w 64465"/>
                  <a:gd name="connsiteY1" fmla="*/ 42794 h 42793"/>
                  <a:gd name="connsiteX2" fmla="*/ 32233 w 64465"/>
                  <a:gd name="connsiteY2" fmla="*/ 21122 h 42793"/>
                  <a:gd name="connsiteX3" fmla="*/ 10562 w 64465"/>
                  <a:gd name="connsiteY3" fmla="*/ 42794 h 42793"/>
                  <a:gd name="connsiteX4" fmla="*/ 0 w 64465"/>
                  <a:gd name="connsiteY4" fmla="*/ 32232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32232"/>
                    </a:moveTo>
                    <a:lnTo>
                      <a:pt x="53904" y="42794"/>
                    </a:lnTo>
                    <a:lnTo>
                      <a:pt x="32233" y="21122"/>
                    </a:lnTo>
                    <a:lnTo>
                      <a:pt x="10562" y="42794"/>
                    </a:lnTo>
                    <a:lnTo>
                      <a:pt x="0" y="32232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26" name="Freeform: Shape 2725">
                <a:extLst>
                  <a:ext uri="{FF2B5EF4-FFF2-40B4-BE49-F238E27FC236}">
                    <a16:creationId xmlns:a16="http://schemas.microsoft.com/office/drawing/2014/main" id="{DC4AC933-B1F5-3ACC-7D5A-FB3AF2B7EBE8}"/>
                  </a:ext>
                </a:extLst>
              </p:cNvPr>
              <p:cNvSpPr/>
              <p:nvPr/>
            </p:nvSpPr>
            <p:spPr>
              <a:xfrm>
                <a:off x="11108237" y="5542361"/>
                <a:ext cx="64465" cy="42794"/>
              </a:xfrm>
              <a:custGeom>
                <a:avLst/>
                <a:gdLst>
                  <a:gd name="connsiteX0" fmla="*/ 64465 w 64465"/>
                  <a:gd name="connsiteY0" fmla="*/ 32233 h 42794"/>
                  <a:gd name="connsiteX1" fmla="*/ 53904 w 64465"/>
                  <a:gd name="connsiteY1" fmla="*/ 42794 h 42794"/>
                  <a:gd name="connsiteX2" fmla="*/ 32233 w 64465"/>
                  <a:gd name="connsiteY2" fmla="*/ 21123 h 42794"/>
                  <a:gd name="connsiteX3" fmla="*/ 10562 w 64465"/>
                  <a:gd name="connsiteY3" fmla="*/ 42794 h 42794"/>
                  <a:gd name="connsiteX4" fmla="*/ 0 w 64465"/>
                  <a:gd name="connsiteY4" fmla="*/ 32233 h 42794"/>
                  <a:gd name="connsiteX5" fmla="*/ 32233 w 64465"/>
                  <a:gd name="connsiteY5" fmla="*/ 0 h 4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4">
                    <a:moveTo>
                      <a:pt x="64465" y="32233"/>
                    </a:moveTo>
                    <a:lnTo>
                      <a:pt x="53904" y="42794"/>
                    </a:lnTo>
                    <a:lnTo>
                      <a:pt x="32233" y="21123"/>
                    </a:lnTo>
                    <a:lnTo>
                      <a:pt x="10562" y="42794"/>
                    </a:lnTo>
                    <a:lnTo>
                      <a:pt x="0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723" name="Picture 2722">
              <a:extLst>
                <a:ext uri="{FF2B5EF4-FFF2-40B4-BE49-F238E27FC236}">
                  <a16:creationId xmlns:a16="http://schemas.microsoft.com/office/drawing/2014/main" id="{EE1BD113-B748-F5C7-2555-92B893B3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4050" y="5046390"/>
              <a:ext cx="1053388" cy="1119225"/>
            </a:xfrm>
            <a:custGeom>
              <a:avLst/>
              <a:gdLst>
                <a:gd name="connsiteX0" fmla="*/ 583 w 1053388"/>
                <a:gd name="connsiteY0" fmla="*/ 239 h 1119225"/>
                <a:gd name="connsiteX1" fmla="*/ 1053972 w 1053388"/>
                <a:gd name="connsiteY1" fmla="*/ 239 h 1119225"/>
                <a:gd name="connsiteX2" fmla="*/ 1053972 w 1053388"/>
                <a:gd name="connsiteY2" fmla="*/ 1119464 h 1119225"/>
                <a:gd name="connsiteX3" fmla="*/ 583 w 1053388"/>
                <a:gd name="connsiteY3" fmla="*/ 1119464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583" y="239"/>
                  </a:moveTo>
                  <a:lnTo>
                    <a:pt x="1053972" y="239"/>
                  </a:lnTo>
                  <a:lnTo>
                    <a:pt x="1053972" y="1119464"/>
                  </a:lnTo>
                  <a:lnTo>
                    <a:pt x="583" y="1119464"/>
                  </a:lnTo>
                  <a:close/>
                </a:path>
              </a:pathLst>
            </a:custGeom>
          </p:spPr>
        </p:pic>
      </p:grpSp>
      <p:grpSp>
        <p:nvGrpSpPr>
          <p:cNvPr id="2727" name="Graphic 1">
            <a:extLst>
              <a:ext uri="{FF2B5EF4-FFF2-40B4-BE49-F238E27FC236}">
                <a16:creationId xmlns:a16="http://schemas.microsoft.com/office/drawing/2014/main" id="{B667BC01-F7DC-E740-F9C2-D17E39324388}"/>
              </a:ext>
            </a:extLst>
          </p:cNvPr>
          <p:cNvGrpSpPr/>
          <p:nvPr/>
        </p:nvGrpSpPr>
        <p:grpSpPr>
          <a:xfrm>
            <a:off x="11560022" y="4638202"/>
            <a:ext cx="1053388" cy="1122517"/>
            <a:chOff x="10614050" y="4638202"/>
            <a:chExt cx="1053388" cy="1122517"/>
          </a:xfrm>
        </p:grpSpPr>
        <p:grpSp>
          <p:nvGrpSpPr>
            <p:cNvPr id="2728" name="Graphic 1">
              <a:extLst>
                <a:ext uri="{FF2B5EF4-FFF2-40B4-BE49-F238E27FC236}">
                  <a16:creationId xmlns:a16="http://schemas.microsoft.com/office/drawing/2014/main" id="{D0CC4012-E8D6-E144-A567-66219E74371A}"/>
                </a:ext>
              </a:extLst>
            </p:cNvPr>
            <p:cNvGrpSpPr/>
            <p:nvPr/>
          </p:nvGrpSpPr>
          <p:grpSpPr>
            <a:xfrm>
              <a:off x="11108237" y="5135270"/>
              <a:ext cx="64465" cy="128381"/>
              <a:chOff x="11108237" y="5135270"/>
              <a:chExt cx="64465" cy="128381"/>
            </a:xfrm>
          </p:grpSpPr>
          <p:sp>
            <p:nvSpPr>
              <p:cNvPr id="2730" name="Freeform: Shape 2729">
                <a:extLst>
                  <a:ext uri="{FF2B5EF4-FFF2-40B4-BE49-F238E27FC236}">
                    <a16:creationId xmlns:a16="http://schemas.microsoft.com/office/drawing/2014/main" id="{DDFC2A3D-C759-501B-6EBC-997A6FDD39C9}"/>
                  </a:ext>
                </a:extLst>
              </p:cNvPr>
              <p:cNvSpPr/>
              <p:nvPr/>
            </p:nvSpPr>
            <p:spPr>
              <a:xfrm>
                <a:off x="11108237" y="5220858"/>
                <a:ext cx="64465" cy="42793"/>
              </a:xfrm>
              <a:custGeom>
                <a:avLst/>
                <a:gdLst>
                  <a:gd name="connsiteX0" fmla="*/ 64465 w 64465"/>
                  <a:gd name="connsiteY0" fmla="*/ 32232 h 42793"/>
                  <a:gd name="connsiteX1" fmla="*/ 53904 w 64465"/>
                  <a:gd name="connsiteY1" fmla="*/ 42794 h 42793"/>
                  <a:gd name="connsiteX2" fmla="*/ 32233 w 64465"/>
                  <a:gd name="connsiteY2" fmla="*/ 21122 h 42793"/>
                  <a:gd name="connsiteX3" fmla="*/ 10562 w 64465"/>
                  <a:gd name="connsiteY3" fmla="*/ 42794 h 42793"/>
                  <a:gd name="connsiteX4" fmla="*/ 0 w 64465"/>
                  <a:gd name="connsiteY4" fmla="*/ 32232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32232"/>
                    </a:moveTo>
                    <a:lnTo>
                      <a:pt x="53904" y="42794"/>
                    </a:lnTo>
                    <a:lnTo>
                      <a:pt x="32233" y="21122"/>
                    </a:lnTo>
                    <a:lnTo>
                      <a:pt x="10562" y="42794"/>
                    </a:lnTo>
                    <a:lnTo>
                      <a:pt x="0" y="32232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31" name="Freeform: Shape 2730">
                <a:extLst>
                  <a:ext uri="{FF2B5EF4-FFF2-40B4-BE49-F238E27FC236}">
                    <a16:creationId xmlns:a16="http://schemas.microsoft.com/office/drawing/2014/main" id="{69FD3EE6-8B6F-BDC0-025F-50073E39B2D2}"/>
                  </a:ext>
                </a:extLst>
              </p:cNvPr>
              <p:cNvSpPr/>
              <p:nvPr/>
            </p:nvSpPr>
            <p:spPr>
              <a:xfrm>
                <a:off x="11108237" y="5178064"/>
                <a:ext cx="64465" cy="42794"/>
              </a:xfrm>
              <a:custGeom>
                <a:avLst/>
                <a:gdLst>
                  <a:gd name="connsiteX0" fmla="*/ 64465 w 64465"/>
                  <a:gd name="connsiteY0" fmla="*/ 32233 h 42794"/>
                  <a:gd name="connsiteX1" fmla="*/ 53904 w 64465"/>
                  <a:gd name="connsiteY1" fmla="*/ 42794 h 42794"/>
                  <a:gd name="connsiteX2" fmla="*/ 32233 w 64465"/>
                  <a:gd name="connsiteY2" fmla="*/ 21123 h 42794"/>
                  <a:gd name="connsiteX3" fmla="*/ 10562 w 64465"/>
                  <a:gd name="connsiteY3" fmla="*/ 42794 h 42794"/>
                  <a:gd name="connsiteX4" fmla="*/ 0 w 64465"/>
                  <a:gd name="connsiteY4" fmla="*/ 32233 h 42794"/>
                  <a:gd name="connsiteX5" fmla="*/ 32233 w 64465"/>
                  <a:gd name="connsiteY5" fmla="*/ 0 h 4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4">
                    <a:moveTo>
                      <a:pt x="64465" y="32233"/>
                    </a:moveTo>
                    <a:lnTo>
                      <a:pt x="53904" y="42794"/>
                    </a:lnTo>
                    <a:lnTo>
                      <a:pt x="32233" y="21123"/>
                    </a:lnTo>
                    <a:lnTo>
                      <a:pt x="10562" y="42794"/>
                    </a:lnTo>
                    <a:lnTo>
                      <a:pt x="0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32" name="Freeform: Shape 2731">
                <a:extLst>
                  <a:ext uri="{FF2B5EF4-FFF2-40B4-BE49-F238E27FC236}">
                    <a16:creationId xmlns:a16="http://schemas.microsoft.com/office/drawing/2014/main" id="{A7DC0135-D949-9276-8D32-29DCABFC39BB}"/>
                  </a:ext>
                </a:extLst>
              </p:cNvPr>
              <p:cNvSpPr/>
              <p:nvPr/>
            </p:nvSpPr>
            <p:spPr>
              <a:xfrm>
                <a:off x="11108237" y="5135270"/>
                <a:ext cx="64465" cy="42793"/>
              </a:xfrm>
              <a:custGeom>
                <a:avLst/>
                <a:gdLst>
                  <a:gd name="connsiteX0" fmla="*/ 64465 w 64465"/>
                  <a:gd name="connsiteY0" fmla="*/ 32233 h 42793"/>
                  <a:gd name="connsiteX1" fmla="*/ 53904 w 64465"/>
                  <a:gd name="connsiteY1" fmla="*/ 42794 h 42793"/>
                  <a:gd name="connsiteX2" fmla="*/ 32233 w 64465"/>
                  <a:gd name="connsiteY2" fmla="*/ 21123 h 42793"/>
                  <a:gd name="connsiteX3" fmla="*/ 10562 w 64465"/>
                  <a:gd name="connsiteY3" fmla="*/ 42794 h 42793"/>
                  <a:gd name="connsiteX4" fmla="*/ 0 w 64465"/>
                  <a:gd name="connsiteY4" fmla="*/ 32233 h 42793"/>
                  <a:gd name="connsiteX5" fmla="*/ 32233 w 64465"/>
                  <a:gd name="connsiteY5" fmla="*/ 0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32233"/>
                    </a:moveTo>
                    <a:lnTo>
                      <a:pt x="53904" y="42794"/>
                    </a:lnTo>
                    <a:lnTo>
                      <a:pt x="32233" y="21123"/>
                    </a:lnTo>
                    <a:lnTo>
                      <a:pt x="10562" y="42794"/>
                    </a:lnTo>
                    <a:lnTo>
                      <a:pt x="0" y="32233"/>
                    </a:lnTo>
                    <a:lnTo>
                      <a:pt x="322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62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729" name="Picture 2728">
              <a:extLst>
                <a:ext uri="{FF2B5EF4-FFF2-40B4-BE49-F238E27FC236}">
                  <a16:creationId xmlns:a16="http://schemas.microsoft.com/office/drawing/2014/main" id="{E81257DF-87A4-89AF-562D-78C0ED36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4050" y="4638202"/>
              <a:ext cx="1053388" cy="1122517"/>
            </a:xfrm>
            <a:custGeom>
              <a:avLst/>
              <a:gdLst>
                <a:gd name="connsiteX0" fmla="*/ 583 w 1053388"/>
                <a:gd name="connsiteY0" fmla="*/ 209 h 1122517"/>
                <a:gd name="connsiteX1" fmla="*/ 1053972 w 1053388"/>
                <a:gd name="connsiteY1" fmla="*/ 209 h 1122517"/>
                <a:gd name="connsiteX2" fmla="*/ 1053972 w 1053388"/>
                <a:gd name="connsiteY2" fmla="*/ 1122726 h 1122517"/>
                <a:gd name="connsiteX3" fmla="*/ 583 w 1053388"/>
                <a:gd name="connsiteY3" fmla="*/ 1122726 h 112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22517">
                  <a:moveTo>
                    <a:pt x="583" y="209"/>
                  </a:moveTo>
                  <a:lnTo>
                    <a:pt x="1053972" y="209"/>
                  </a:lnTo>
                  <a:lnTo>
                    <a:pt x="1053972" y="1122726"/>
                  </a:lnTo>
                  <a:lnTo>
                    <a:pt x="583" y="1122726"/>
                  </a:lnTo>
                  <a:close/>
                </a:path>
              </a:pathLst>
            </a:custGeom>
          </p:spPr>
        </p:pic>
      </p:grpSp>
      <p:sp>
        <p:nvSpPr>
          <p:cNvPr id="2733" name="Freeform: Shape 2732">
            <a:extLst>
              <a:ext uri="{FF2B5EF4-FFF2-40B4-BE49-F238E27FC236}">
                <a16:creationId xmlns:a16="http://schemas.microsoft.com/office/drawing/2014/main" id="{A17E9025-E2CA-0406-3066-FFD37876B8C8}"/>
              </a:ext>
            </a:extLst>
          </p:cNvPr>
          <p:cNvSpPr/>
          <p:nvPr/>
        </p:nvSpPr>
        <p:spPr>
          <a:xfrm>
            <a:off x="11453997" y="6574627"/>
            <a:ext cx="731474" cy="283372"/>
          </a:xfrm>
          <a:custGeom>
            <a:avLst/>
            <a:gdLst>
              <a:gd name="connsiteX0" fmla="*/ 0 w 731474"/>
              <a:gd name="connsiteY0" fmla="*/ 283373 h 283372"/>
              <a:gd name="connsiteX1" fmla="*/ 283373 w 731474"/>
              <a:gd name="connsiteY1" fmla="*/ 0 h 283372"/>
              <a:gd name="connsiteX2" fmla="*/ 731475 w 731474"/>
              <a:gd name="connsiteY2" fmla="*/ 0 h 283372"/>
              <a:gd name="connsiteX3" fmla="*/ 731475 w 731474"/>
              <a:gd name="connsiteY3" fmla="*/ 283373 h 28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474" h="283372">
                <a:moveTo>
                  <a:pt x="0" y="283373"/>
                </a:moveTo>
                <a:lnTo>
                  <a:pt x="283373" y="0"/>
                </a:lnTo>
                <a:lnTo>
                  <a:pt x="731475" y="0"/>
                </a:lnTo>
                <a:lnTo>
                  <a:pt x="731475" y="283373"/>
                </a:lnTo>
                <a:close/>
              </a:path>
            </a:pathLst>
          </a:custGeom>
          <a:gradFill>
            <a:gsLst>
              <a:gs pos="538">
                <a:srgbClr val="0041A3"/>
              </a:gs>
              <a:gs pos="100000">
                <a:srgbClr val="000D38"/>
              </a:gs>
            </a:gsLst>
            <a:lin ang="0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734" name="Graphic 1">
            <a:extLst>
              <a:ext uri="{FF2B5EF4-FFF2-40B4-BE49-F238E27FC236}">
                <a16:creationId xmlns:a16="http://schemas.microsoft.com/office/drawing/2014/main" id="{18194715-5C5A-4FAF-C51A-35F7930B35DF}"/>
              </a:ext>
            </a:extLst>
          </p:cNvPr>
          <p:cNvGrpSpPr/>
          <p:nvPr/>
        </p:nvGrpSpPr>
        <p:grpSpPr>
          <a:xfrm>
            <a:off x="9850734" y="6144493"/>
            <a:ext cx="733395" cy="59390"/>
            <a:chOff x="8904762" y="6144493"/>
            <a:chExt cx="733395" cy="59390"/>
          </a:xfrm>
        </p:grpSpPr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4AC54D6F-9A78-48BC-89EF-423DEB7DC170}"/>
                </a:ext>
              </a:extLst>
            </p:cNvPr>
            <p:cNvSpPr/>
            <p:nvPr/>
          </p:nvSpPr>
          <p:spPr>
            <a:xfrm>
              <a:off x="9569577" y="6144493"/>
              <a:ext cx="68580" cy="59390"/>
            </a:xfrm>
            <a:custGeom>
              <a:avLst/>
              <a:gdLst>
                <a:gd name="connsiteX0" fmla="*/ 68580 w 68580"/>
                <a:gd name="connsiteY0" fmla="*/ 59390 h 59390"/>
                <a:gd name="connsiteX1" fmla="*/ 34290 w 68580"/>
                <a:gd name="connsiteY1" fmla="*/ 0 h 59390"/>
                <a:gd name="connsiteX2" fmla="*/ 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59390"/>
                  </a:moveTo>
                  <a:lnTo>
                    <a:pt x="34290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D6F6D49D-8C94-3E2D-EA99-4F970BA15AEF}"/>
                </a:ext>
              </a:extLst>
            </p:cNvPr>
            <p:cNvSpPr/>
            <p:nvPr/>
          </p:nvSpPr>
          <p:spPr>
            <a:xfrm>
              <a:off x="9458751" y="6144493"/>
              <a:ext cx="68580" cy="59390"/>
            </a:xfrm>
            <a:custGeom>
              <a:avLst/>
              <a:gdLst>
                <a:gd name="connsiteX0" fmla="*/ 68580 w 68580"/>
                <a:gd name="connsiteY0" fmla="*/ 59390 h 59390"/>
                <a:gd name="connsiteX1" fmla="*/ 34290 w 68580"/>
                <a:gd name="connsiteY1" fmla="*/ 0 h 59390"/>
                <a:gd name="connsiteX2" fmla="*/ 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59390"/>
                  </a:moveTo>
                  <a:lnTo>
                    <a:pt x="34290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8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9F87B94B-E2AA-3EBB-9457-844D75BFB146}"/>
                </a:ext>
              </a:extLst>
            </p:cNvPr>
            <p:cNvSpPr/>
            <p:nvPr/>
          </p:nvSpPr>
          <p:spPr>
            <a:xfrm>
              <a:off x="9347926" y="6144493"/>
              <a:ext cx="68580" cy="59390"/>
            </a:xfrm>
            <a:custGeom>
              <a:avLst/>
              <a:gdLst>
                <a:gd name="connsiteX0" fmla="*/ 68580 w 68580"/>
                <a:gd name="connsiteY0" fmla="*/ 59390 h 59390"/>
                <a:gd name="connsiteX1" fmla="*/ 34426 w 68580"/>
                <a:gd name="connsiteY1" fmla="*/ 0 h 59390"/>
                <a:gd name="connsiteX2" fmla="*/ 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59390"/>
                  </a:moveTo>
                  <a:lnTo>
                    <a:pt x="34426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B4B59798-2CDA-384B-506E-ACA3F3415563}"/>
                </a:ext>
              </a:extLst>
            </p:cNvPr>
            <p:cNvSpPr/>
            <p:nvPr/>
          </p:nvSpPr>
          <p:spPr>
            <a:xfrm>
              <a:off x="9237101" y="6144493"/>
              <a:ext cx="68717" cy="59390"/>
            </a:xfrm>
            <a:custGeom>
              <a:avLst/>
              <a:gdLst>
                <a:gd name="connsiteX0" fmla="*/ 68717 w 68717"/>
                <a:gd name="connsiteY0" fmla="*/ 59390 h 59390"/>
                <a:gd name="connsiteX1" fmla="*/ 34427 w 68717"/>
                <a:gd name="connsiteY1" fmla="*/ 0 h 59390"/>
                <a:gd name="connsiteX2" fmla="*/ 0 w 68717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68717" y="59390"/>
                  </a:moveTo>
                  <a:lnTo>
                    <a:pt x="34427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50CB7B96-EDFE-ED2B-13D1-8F869C266862}"/>
                </a:ext>
              </a:extLst>
            </p:cNvPr>
            <p:cNvSpPr/>
            <p:nvPr/>
          </p:nvSpPr>
          <p:spPr>
            <a:xfrm>
              <a:off x="9126275" y="6144493"/>
              <a:ext cx="68580" cy="59390"/>
            </a:xfrm>
            <a:custGeom>
              <a:avLst/>
              <a:gdLst>
                <a:gd name="connsiteX0" fmla="*/ 68580 w 68580"/>
                <a:gd name="connsiteY0" fmla="*/ 59390 h 59390"/>
                <a:gd name="connsiteX1" fmla="*/ 34290 w 68580"/>
                <a:gd name="connsiteY1" fmla="*/ 0 h 59390"/>
                <a:gd name="connsiteX2" fmla="*/ 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59390"/>
                  </a:moveTo>
                  <a:lnTo>
                    <a:pt x="34290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0BCCE00A-F2D7-8182-CF4F-42A79B466F9B}"/>
                </a:ext>
              </a:extLst>
            </p:cNvPr>
            <p:cNvSpPr/>
            <p:nvPr/>
          </p:nvSpPr>
          <p:spPr>
            <a:xfrm>
              <a:off x="9015450" y="6144493"/>
              <a:ext cx="68717" cy="59390"/>
            </a:xfrm>
            <a:custGeom>
              <a:avLst/>
              <a:gdLst>
                <a:gd name="connsiteX0" fmla="*/ 68717 w 68717"/>
                <a:gd name="connsiteY0" fmla="*/ 59390 h 59390"/>
                <a:gd name="connsiteX1" fmla="*/ 34427 w 68717"/>
                <a:gd name="connsiteY1" fmla="*/ 0 h 59390"/>
                <a:gd name="connsiteX2" fmla="*/ 0 w 68717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68717" y="59390"/>
                  </a:moveTo>
                  <a:lnTo>
                    <a:pt x="34427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B8B7538E-90B3-B285-D032-732CABA188B2}"/>
                </a:ext>
              </a:extLst>
            </p:cNvPr>
            <p:cNvSpPr/>
            <p:nvPr/>
          </p:nvSpPr>
          <p:spPr>
            <a:xfrm>
              <a:off x="8904762" y="6144493"/>
              <a:ext cx="68580" cy="59390"/>
            </a:xfrm>
            <a:custGeom>
              <a:avLst/>
              <a:gdLst>
                <a:gd name="connsiteX0" fmla="*/ 68580 w 68580"/>
                <a:gd name="connsiteY0" fmla="*/ 59390 h 59390"/>
                <a:gd name="connsiteX1" fmla="*/ 34153 w 68580"/>
                <a:gd name="connsiteY1" fmla="*/ 0 h 59390"/>
                <a:gd name="connsiteX2" fmla="*/ 0 w 68580"/>
                <a:gd name="connsiteY2" fmla="*/ 5939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59390"/>
                  </a:moveTo>
                  <a:lnTo>
                    <a:pt x="34153" y="0"/>
                  </a:lnTo>
                  <a:lnTo>
                    <a:pt x="0" y="5939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742" name="Freeform: Shape 2741">
            <a:extLst>
              <a:ext uri="{FF2B5EF4-FFF2-40B4-BE49-F238E27FC236}">
                <a16:creationId xmlns:a16="http://schemas.microsoft.com/office/drawing/2014/main" id="{3F687770-C476-1224-2038-E132C8E53483}"/>
              </a:ext>
            </a:extLst>
          </p:cNvPr>
          <p:cNvSpPr/>
          <p:nvPr/>
        </p:nvSpPr>
        <p:spPr>
          <a:xfrm>
            <a:off x="7677022" y="6156152"/>
            <a:ext cx="3091174" cy="701847"/>
          </a:xfrm>
          <a:custGeom>
            <a:avLst/>
            <a:gdLst>
              <a:gd name="connsiteX0" fmla="*/ 3091175 w 3091174"/>
              <a:gd name="connsiteY0" fmla="*/ 0 h 701847"/>
              <a:gd name="connsiteX1" fmla="*/ 2966360 w 3091174"/>
              <a:gd name="connsiteY1" fmla="*/ 124816 h 701847"/>
              <a:gd name="connsiteX2" fmla="*/ 1007440 w 3091174"/>
              <a:gd name="connsiteY2" fmla="*/ 124816 h 701847"/>
              <a:gd name="connsiteX3" fmla="*/ 710214 w 3091174"/>
              <a:gd name="connsiteY3" fmla="*/ 421904 h 701847"/>
              <a:gd name="connsiteX4" fmla="*/ 170764 w 3091174"/>
              <a:gd name="connsiteY4" fmla="*/ 421904 h 701847"/>
              <a:gd name="connsiteX5" fmla="*/ 0 w 3091174"/>
              <a:gd name="connsiteY5" fmla="*/ 592806 h 701847"/>
              <a:gd name="connsiteX6" fmla="*/ 0 w 3091174"/>
              <a:gd name="connsiteY6" fmla="*/ 701848 h 70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1174" h="701847">
                <a:moveTo>
                  <a:pt x="3091175" y="0"/>
                </a:moveTo>
                <a:lnTo>
                  <a:pt x="2966360" y="124816"/>
                </a:lnTo>
                <a:lnTo>
                  <a:pt x="1007440" y="124816"/>
                </a:lnTo>
                <a:lnTo>
                  <a:pt x="710214" y="421904"/>
                </a:lnTo>
                <a:lnTo>
                  <a:pt x="170764" y="421904"/>
                </a:lnTo>
                <a:lnTo>
                  <a:pt x="0" y="592806"/>
                </a:lnTo>
                <a:lnTo>
                  <a:pt x="0" y="701848"/>
                </a:lnTo>
              </a:path>
            </a:pathLst>
          </a:custGeom>
          <a:noFill/>
          <a:ln w="3429" cap="flat">
            <a:solidFill>
              <a:srgbClr val="01A1FE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743" name="Graphic 1">
            <a:extLst>
              <a:ext uri="{FF2B5EF4-FFF2-40B4-BE49-F238E27FC236}">
                <a16:creationId xmlns:a16="http://schemas.microsoft.com/office/drawing/2014/main" id="{1356D665-7855-262C-ED8D-5B75430566B2}"/>
              </a:ext>
            </a:extLst>
          </p:cNvPr>
          <p:cNvGrpSpPr/>
          <p:nvPr/>
        </p:nvGrpSpPr>
        <p:grpSpPr>
          <a:xfrm>
            <a:off x="11655074" y="6052159"/>
            <a:ext cx="344075" cy="173736"/>
            <a:chOff x="10709102" y="6052159"/>
            <a:chExt cx="344075" cy="173736"/>
          </a:xfrm>
        </p:grpSpPr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DA051122-E8CE-472D-B418-290EF8C4757E}"/>
                </a:ext>
              </a:extLst>
            </p:cNvPr>
            <p:cNvSpPr/>
            <p:nvPr/>
          </p:nvSpPr>
          <p:spPr>
            <a:xfrm>
              <a:off x="10709102" y="6094430"/>
              <a:ext cx="272124" cy="123581"/>
            </a:xfrm>
            <a:custGeom>
              <a:avLst/>
              <a:gdLst>
                <a:gd name="connsiteX0" fmla="*/ 0 w 272124"/>
                <a:gd name="connsiteY0" fmla="*/ 0 h 123581"/>
                <a:gd name="connsiteX1" fmla="*/ 272125 w 272124"/>
                <a:gd name="connsiteY1" fmla="*/ 0 h 123581"/>
                <a:gd name="connsiteX2" fmla="*/ 272125 w 272124"/>
                <a:gd name="connsiteY2" fmla="*/ 91486 h 123581"/>
                <a:gd name="connsiteX3" fmla="*/ 154579 w 272124"/>
                <a:gd name="connsiteY3" fmla="*/ 91486 h 123581"/>
                <a:gd name="connsiteX4" fmla="*/ 136062 w 272124"/>
                <a:gd name="connsiteY4" fmla="*/ 123581 h 123581"/>
                <a:gd name="connsiteX5" fmla="*/ 117546 w 272124"/>
                <a:gd name="connsiteY5" fmla="*/ 91486 h 123581"/>
                <a:gd name="connsiteX6" fmla="*/ 0 w 272124"/>
                <a:gd name="connsiteY6" fmla="*/ 91486 h 12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124" h="123581">
                  <a:moveTo>
                    <a:pt x="0" y="0"/>
                  </a:moveTo>
                  <a:lnTo>
                    <a:pt x="272125" y="0"/>
                  </a:lnTo>
                  <a:lnTo>
                    <a:pt x="272125" y="91486"/>
                  </a:lnTo>
                  <a:lnTo>
                    <a:pt x="154579" y="91486"/>
                  </a:lnTo>
                  <a:lnTo>
                    <a:pt x="136062" y="123581"/>
                  </a:lnTo>
                  <a:lnTo>
                    <a:pt x="117546" y="91486"/>
                  </a:lnTo>
                  <a:lnTo>
                    <a:pt x="0" y="91486"/>
                  </a:lnTo>
                  <a:close/>
                </a:path>
              </a:pathLst>
            </a:custGeom>
            <a:solidFill>
              <a:srgbClr val="01A1FE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45" name="TextBox 2744">
              <a:extLst>
                <a:ext uri="{FF2B5EF4-FFF2-40B4-BE49-F238E27FC236}">
                  <a16:creationId xmlns:a16="http://schemas.microsoft.com/office/drawing/2014/main" id="{27F508CF-B6ED-F7B5-6224-C4F47DED1027}"/>
                </a:ext>
              </a:extLst>
            </p:cNvPr>
            <p:cNvSpPr txBox="1"/>
            <p:nvPr/>
          </p:nvSpPr>
          <p:spPr>
            <a:xfrm rot="10800000" flipV="1">
              <a:off x="10788001" y="6052159"/>
              <a:ext cx="26517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00C3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A3</a:t>
              </a:r>
            </a:p>
          </p:txBody>
        </p:sp>
        <p:grpSp>
          <p:nvGrpSpPr>
            <p:cNvPr id="2746" name="Graphic 1">
              <a:extLst>
                <a:ext uri="{FF2B5EF4-FFF2-40B4-BE49-F238E27FC236}">
                  <a16:creationId xmlns:a16="http://schemas.microsoft.com/office/drawing/2014/main" id="{9A4E2327-BCC0-F5AE-7CF6-ECFDD3718846}"/>
                </a:ext>
              </a:extLst>
            </p:cNvPr>
            <p:cNvGrpSpPr/>
            <p:nvPr/>
          </p:nvGrpSpPr>
          <p:grpSpPr>
            <a:xfrm>
              <a:off x="10741472" y="6119119"/>
              <a:ext cx="103692" cy="44714"/>
              <a:chOff x="10741472" y="6119119"/>
              <a:chExt cx="103692" cy="44714"/>
            </a:xfrm>
          </p:grpSpPr>
          <p:sp>
            <p:nvSpPr>
              <p:cNvPr id="2747" name="Freeform: Shape 2746">
                <a:extLst>
                  <a:ext uri="{FF2B5EF4-FFF2-40B4-BE49-F238E27FC236}">
                    <a16:creationId xmlns:a16="http://schemas.microsoft.com/office/drawing/2014/main" id="{681B925B-D51B-9D6E-C34B-27ECD11D59B4}"/>
                  </a:ext>
                </a:extLst>
              </p:cNvPr>
              <p:cNvSpPr/>
              <p:nvPr/>
            </p:nvSpPr>
            <p:spPr>
              <a:xfrm>
                <a:off x="10741472" y="6119119"/>
                <a:ext cx="103692" cy="13716"/>
              </a:xfrm>
              <a:custGeom>
                <a:avLst/>
                <a:gdLst>
                  <a:gd name="connsiteX0" fmla="*/ 103693 w 103692"/>
                  <a:gd name="connsiteY0" fmla="*/ 0 h 13716"/>
                  <a:gd name="connsiteX1" fmla="*/ 0 w 103692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692" h="13716">
                    <a:moveTo>
                      <a:pt x="103693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48" name="Freeform: Shape 2747">
                <a:extLst>
                  <a:ext uri="{FF2B5EF4-FFF2-40B4-BE49-F238E27FC236}">
                    <a16:creationId xmlns:a16="http://schemas.microsoft.com/office/drawing/2014/main" id="{2BAB00FD-F345-513D-2880-88E35E13A161}"/>
                  </a:ext>
                </a:extLst>
              </p:cNvPr>
              <p:cNvSpPr/>
              <p:nvPr/>
            </p:nvSpPr>
            <p:spPr>
              <a:xfrm>
                <a:off x="10770961" y="6141476"/>
                <a:ext cx="74203" cy="13716"/>
              </a:xfrm>
              <a:custGeom>
                <a:avLst/>
                <a:gdLst>
                  <a:gd name="connsiteX0" fmla="*/ 74204 w 74203"/>
                  <a:gd name="connsiteY0" fmla="*/ 0 h 13716"/>
                  <a:gd name="connsiteX1" fmla="*/ 0 w 7420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03" h="13716">
                    <a:moveTo>
                      <a:pt x="74204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49" name="Freeform: Shape 2748">
                <a:extLst>
                  <a:ext uri="{FF2B5EF4-FFF2-40B4-BE49-F238E27FC236}">
                    <a16:creationId xmlns:a16="http://schemas.microsoft.com/office/drawing/2014/main" id="{1C47A1DC-4D0A-0C25-EF62-CAE89F1C2C5B}"/>
                  </a:ext>
                </a:extLst>
              </p:cNvPr>
              <p:cNvSpPr/>
              <p:nvPr/>
            </p:nvSpPr>
            <p:spPr>
              <a:xfrm>
                <a:off x="10786872" y="6163833"/>
                <a:ext cx="58293" cy="13716"/>
              </a:xfrm>
              <a:custGeom>
                <a:avLst/>
                <a:gdLst>
                  <a:gd name="connsiteX0" fmla="*/ 58293 w 58293"/>
                  <a:gd name="connsiteY0" fmla="*/ 0 h 13716"/>
                  <a:gd name="connsiteX1" fmla="*/ 0 w 5829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293" h="13716">
                    <a:moveTo>
                      <a:pt x="58293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50" name="Graphic 1">
            <a:extLst>
              <a:ext uri="{FF2B5EF4-FFF2-40B4-BE49-F238E27FC236}">
                <a16:creationId xmlns:a16="http://schemas.microsoft.com/office/drawing/2014/main" id="{EC95DE66-086B-92F7-386E-63F913DC17DF}"/>
              </a:ext>
            </a:extLst>
          </p:cNvPr>
          <p:cNvGrpSpPr/>
          <p:nvPr/>
        </p:nvGrpSpPr>
        <p:grpSpPr>
          <a:xfrm>
            <a:off x="8429482" y="6351323"/>
            <a:ext cx="1811334" cy="352097"/>
            <a:chOff x="7483510" y="6351323"/>
            <a:chExt cx="1811334" cy="352097"/>
          </a:xfrm>
        </p:grpSpPr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D942DA00-276A-3DF0-9F1C-FF94B1C475E3}"/>
                </a:ext>
              </a:extLst>
            </p:cNvPr>
            <p:cNvSpPr/>
            <p:nvPr/>
          </p:nvSpPr>
          <p:spPr>
            <a:xfrm>
              <a:off x="7483510" y="6370807"/>
              <a:ext cx="1429481" cy="332613"/>
            </a:xfrm>
            <a:custGeom>
              <a:avLst/>
              <a:gdLst>
                <a:gd name="connsiteX0" fmla="*/ 1096731 w 1429481"/>
                <a:gd name="connsiteY0" fmla="*/ 332613 h 332613"/>
                <a:gd name="connsiteX1" fmla="*/ 1429482 w 1429481"/>
                <a:gd name="connsiteY1" fmla="*/ 0 h 332613"/>
                <a:gd name="connsiteX2" fmla="*/ 332613 w 1429481"/>
                <a:gd name="connsiteY2" fmla="*/ 0 h 332613"/>
                <a:gd name="connsiteX3" fmla="*/ 0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332613"/>
                  </a:moveTo>
                  <a:lnTo>
                    <a:pt x="1429482" y="0"/>
                  </a:lnTo>
                  <a:lnTo>
                    <a:pt x="332613" y="0"/>
                  </a:lnTo>
                  <a:lnTo>
                    <a:pt x="0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FED59560-EC1A-E3B1-7071-AF65CFD8161D}"/>
                </a:ext>
              </a:extLst>
            </p:cNvPr>
            <p:cNvSpPr/>
            <p:nvPr/>
          </p:nvSpPr>
          <p:spPr>
            <a:xfrm>
              <a:off x="7483510" y="6370807"/>
              <a:ext cx="1429481" cy="332613"/>
            </a:xfrm>
            <a:custGeom>
              <a:avLst/>
              <a:gdLst>
                <a:gd name="connsiteX0" fmla="*/ 1096731 w 1429481"/>
                <a:gd name="connsiteY0" fmla="*/ 332613 h 332613"/>
                <a:gd name="connsiteX1" fmla="*/ 1429482 w 1429481"/>
                <a:gd name="connsiteY1" fmla="*/ 0 h 332613"/>
                <a:gd name="connsiteX2" fmla="*/ 332613 w 1429481"/>
                <a:gd name="connsiteY2" fmla="*/ 0 h 332613"/>
                <a:gd name="connsiteX3" fmla="*/ 0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332613"/>
                  </a:moveTo>
                  <a:lnTo>
                    <a:pt x="1429482" y="0"/>
                  </a:lnTo>
                  <a:lnTo>
                    <a:pt x="332613" y="0"/>
                  </a:lnTo>
                  <a:lnTo>
                    <a:pt x="0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B0566B4C-A3D2-D528-29DF-9B0DE628C3C8}"/>
                </a:ext>
              </a:extLst>
            </p:cNvPr>
            <p:cNvSpPr/>
            <p:nvPr/>
          </p:nvSpPr>
          <p:spPr>
            <a:xfrm>
              <a:off x="8030641" y="6370807"/>
              <a:ext cx="1264203" cy="332613"/>
            </a:xfrm>
            <a:custGeom>
              <a:avLst/>
              <a:gdLst>
                <a:gd name="connsiteX0" fmla="*/ 931454 w 1264203"/>
                <a:gd name="connsiteY0" fmla="*/ 332613 h 332613"/>
                <a:gd name="connsiteX1" fmla="*/ 1264204 w 1264203"/>
                <a:gd name="connsiteY1" fmla="*/ 0 h 332613"/>
                <a:gd name="connsiteX2" fmla="*/ 332613 w 1264203"/>
                <a:gd name="connsiteY2" fmla="*/ 0 h 332613"/>
                <a:gd name="connsiteX3" fmla="*/ 0 w 1264203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03" h="332613">
                  <a:moveTo>
                    <a:pt x="931454" y="332613"/>
                  </a:moveTo>
                  <a:lnTo>
                    <a:pt x="1264204" y="0"/>
                  </a:lnTo>
                  <a:lnTo>
                    <a:pt x="332613" y="0"/>
                  </a:lnTo>
                  <a:lnTo>
                    <a:pt x="0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B8153B1B-FF74-DFAA-82F7-74660B5BB3FE}"/>
                </a:ext>
              </a:extLst>
            </p:cNvPr>
            <p:cNvSpPr/>
            <p:nvPr/>
          </p:nvSpPr>
          <p:spPr>
            <a:xfrm>
              <a:off x="7483510" y="6370807"/>
              <a:ext cx="1429481" cy="332613"/>
            </a:xfrm>
            <a:custGeom>
              <a:avLst/>
              <a:gdLst>
                <a:gd name="connsiteX0" fmla="*/ 1096731 w 1429481"/>
                <a:gd name="connsiteY0" fmla="*/ 332613 h 332613"/>
                <a:gd name="connsiteX1" fmla="*/ 1429482 w 1429481"/>
                <a:gd name="connsiteY1" fmla="*/ 0 h 332613"/>
                <a:gd name="connsiteX2" fmla="*/ 332613 w 1429481"/>
                <a:gd name="connsiteY2" fmla="*/ 0 h 332613"/>
                <a:gd name="connsiteX3" fmla="*/ 0 w 1429481"/>
                <a:gd name="connsiteY3" fmla="*/ 332613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332613"/>
                  </a:moveTo>
                  <a:lnTo>
                    <a:pt x="1429482" y="0"/>
                  </a:lnTo>
                  <a:lnTo>
                    <a:pt x="332613" y="0"/>
                  </a:lnTo>
                  <a:lnTo>
                    <a:pt x="0" y="33261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6F0F6E6A-0B9A-F8D9-2547-44C6595AB0DE}"/>
                </a:ext>
              </a:extLst>
            </p:cNvPr>
            <p:cNvSpPr/>
            <p:nvPr/>
          </p:nvSpPr>
          <p:spPr>
            <a:xfrm>
              <a:off x="8413198" y="6351323"/>
              <a:ext cx="310417" cy="38969"/>
            </a:xfrm>
            <a:custGeom>
              <a:avLst/>
              <a:gdLst>
                <a:gd name="connsiteX0" fmla="*/ 295288 w 310417"/>
                <a:gd name="connsiteY0" fmla="*/ 13038 h 38969"/>
                <a:gd name="connsiteX1" fmla="*/ 88451 w 310417"/>
                <a:gd name="connsiteY1" fmla="*/ 1105 h 38969"/>
                <a:gd name="connsiteX2" fmla="*/ 15070 w 310417"/>
                <a:gd name="connsiteY2" fmla="*/ 25931 h 38969"/>
                <a:gd name="connsiteX3" fmla="*/ 221908 w 310417"/>
                <a:gd name="connsiteY3" fmla="*/ 37864 h 38969"/>
                <a:gd name="connsiteX4" fmla="*/ 295288 w 310417"/>
                <a:gd name="connsiteY4" fmla="*/ 13038 h 3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17" h="38969">
                  <a:moveTo>
                    <a:pt x="295288" y="13038"/>
                  </a:moveTo>
                  <a:cubicBezTo>
                    <a:pt x="258393" y="2888"/>
                    <a:pt x="165810" y="-2461"/>
                    <a:pt x="88451" y="1105"/>
                  </a:cubicBezTo>
                  <a:cubicBezTo>
                    <a:pt x="11093" y="4671"/>
                    <a:pt x="-21689" y="15781"/>
                    <a:pt x="15070" y="25931"/>
                  </a:cubicBezTo>
                  <a:cubicBezTo>
                    <a:pt x="51966" y="36081"/>
                    <a:pt x="144549" y="41430"/>
                    <a:pt x="221908" y="37864"/>
                  </a:cubicBezTo>
                  <a:cubicBezTo>
                    <a:pt x="299266" y="34298"/>
                    <a:pt x="332184" y="23188"/>
                    <a:pt x="295288" y="13038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756" name="Graphic 1">
            <a:extLst>
              <a:ext uri="{FF2B5EF4-FFF2-40B4-BE49-F238E27FC236}">
                <a16:creationId xmlns:a16="http://schemas.microsoft.com/office/drawing/2014/main" id="{C0D7C00E-B773-B27F-0907-892ADD7AC09B}"/>
              </a:ext>
            </a:extLst>
          </p:cNvPr>
          <p:cNvGrpSpPr/>
          <p:nvPr/>
        </p:nvGrpSpPr>
        <p:grpSpPr>
          <a:xfrm>
            <a:off x="10908649" y="5860097"/>
            <a:ext cx="776463" cy="150939"/>
            <a:chOff x="9962677" y="5860097"/>
            <a:chExt cx="776463" cy="150939"/>
          </a:xfrm>
        </p:grpSpPr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DAA55432-9F9D-8819-9785-05CFEA64DA88}"/>
                </a:ext>
              </a:extLst>
            </p:cNvPr>
            <p:cNvSpPr/>
            <p:nvPr/>
          </p:nvSpPr>
          <p:spPr>
            <a:xfrm>
              <a:off x="9962677" y="5868390"/>
              <a:ext cx="612694" cy="142646"/>
            </a:xfrm>
            <a:custGeom>
              <a:avLst/>
              <a:gdLst>
                <a:gd name="connsiteX0" fmla="*/ 470185 w 612694"/>
                <a:gd name="connsiteY0" fmla="*/ 142646 h 142646"/>
                <a:gd name="connsiteX1" fmla="*/ 612694 w 612694"/>
                <a:gd name="connsiteY1" fmla="*/ 0 h 142646"/>
                <a:gd name="connsiteX2" fmla="*/ 142647 w 612694"/>
                <a:gd name="connsiteY2" fmla="*/ 0 h 142646"/>
                <a:gd name="connsiteX3" fmla="*/ 0 w 612694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142646"/>
                  </a:moveTo>
                  <a:lnTo>
                    <a:pt x="612694" y="0"/>
                  </a:lnTo>
                  <a:lnTo>
                    <a:pt x="142647" y="0"/>
                  </a:lnTo>
                  <a:lnTo>
                    <a:pt x="0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7DA2E4A1-BEEB-0830-E814-A2FD5426C57C}"/>
                </a:ext>
              </a:extLst>
            </p:cNvPr>
            <p:cNvSpPr/>
            <p:nvPr/>
          </p:nvSpPr>
          <p:spPr>
            <a:xfrm>
              <a:off x="9962677" y="5868390"/>
              <a:ext cx="612694" cy="142646"/>
            </a:xfrm>
            <a:custGeom>
              <a:avLst/>
              <a:gdLst>
                <a:gd name="connsiteX0" fmla="*/ 470185 w 612694"/>
                <a:gd name="connsiteY0" fmla="*/ 142646 h 142646"/>
                <a:gd name="connsiteX1" fmla="*/ 612694 w 612694"/>
                <a:gd name="connsiteY1" fmla="*/ 0 h 142646"/>
                <a:gd name="connsiteX2" fmla="*/ 142647 w 612694"/>
                <a:gd name="connsiteY2" fmla="*/ 0 h 142646"/>
                <a:gd name="connsiteX3" fmla="*/ 0 w 612694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142646"/>
                  </a:moveTo>
                  <a:lnTo>
                    <a:pt x="612694" y="0"/>
                  </a:lnTo>
                  <a:lnTo>
                    <a:pt x="142647" y="0"/>
                  </a:lnTo>
                  <a:lnTo>
                    <a:pt x="0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5BD2BBB3-C814-3057-8D43-29064F631E14}"/>
                </a:ext>
              </a:extLst>
            </p:cNvPr>
            <p:cNvSpPr/>
            <p:nvPr/>
          </p:nvSpPr>
          <p:spPr>
            <a:xfrm>
              <a:off x="10197221" y="5868390"/>
              <a:ext cx="541919" cy="142646"/>
            </a:xfrm>
            <a:custGeom>
              <a:avLst/>
              <a:gdLst>
                <a:gd name="connsiteX0" fmla="*/ 399273 w 541919"/>
                <a:gd name="connsiteY0" fmla="*/ 142646 h 142646"/>
                <a:gd name="connsiteX1" fmla="*/ 541919 w 541919"/>
                <a:gd name="connsiteY1" fmla="*/ 0 h 142646"/>
                <a:gd name="connsiteX2" fmla="*/ 142509 w 541919"/>
                <a:gd name="connsiteY2" fmla="*/ 0 h 142646"/>
                <a:gd name="connsiteX3" fmla="*/ 0 w 541919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19" h="142646">
                  <a:moveTo>
                    <a:pt x="399273" y="142646"/>
                  </a:moveTo>
                  <a:lnTo>
                    <a:pt x="541919" y="0"/>
                  </a:lnTo>
                  <a:lnTo>
                    <a:pt x="142509" y="0"/>
                  </a:lnTo>
                  <a:lnTo>
                    <a:pt x="0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4E228520-5EE2-C195-B508-F04FDC00EB5F}"/>
                </a:ext>
              </a:extLst>
            </p:cNvPr>
            <p:cNvSpPr/>
            <p:nvPr/>
          </p:nvSpPr>
          <p:spPr>
            <a:xfrm>
              <a:off x="9962677" y="5868390"/>
              <a:ext cx="612694" cy="142646"/>
            </a:xfrm>
            <a:custGeom>
              <a:avLst/>
              <a:gdLst>
                <a:gd name="connsiteX0" fmla="*/ 470185 w 612694"/>
                <a:gd name="connsiteY0" fmla="*/ 142646 h 142646"/>
                <a:gd name="connsiteX1" fmla="*/ 612694 w 612694"/>
                <a:gd name="connsiteY1" fmla="*/ 0 h 142646"/>
                <a:gd name="connsiteX2" fmla="*/ 142647 w 612694"/>
                <a:gd name="connsiteY2" fmla="*/ 0 h 142646"/>
                <a:gd name="connsiteX3" fmla="*/ 0 w 612694"/>
                <a:gd name="connsiteY3" fmla="*/ 142646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142646"/>
                  </a:moveTo>
                  <a:lnTo>
                    <a:pt x="612694" y="0"/>
                  </a:lnTo>
                  <a:lnTo>
                    <a:pt x="142647" y="0"/>
                  </a:lnTo>
                  <a:lnTo>
                    <a:pt x="0" y="142646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97ED4672-BDD1-ECED-FE1A-FE3D9BF987A7}"/>
                </a:ext>
              </a:extLst>
            </p:cNvPr>
            <p:cNvSpPr/>
            <p:nvPr/>
          </p:nvSpPr>
          <p:spPr>
            <a:xfrm>
              <a:off x="10361229" y="5860097"/>
              <a:ext cx="132980" cy="16585"/>
            </a:xfrm>
            <a:custGeom>
              <a:avLst/>
              <a:gdLst>
                <a:gd name="connsiteX0" fmla="*/ 126496 w 132980"/>
                <a:gd name="connsiteY0" fmla="*/ 5549 h 16585"/>
                <a:gd name="connsiteX1" fmla="*/ 37891 w 132980"/>
                <a:gd name="connsiteY1" fmla="*/ 475 h 16585"/>
                <a:gd name="connsiteX2" fmla="*/ 6481 w 132980"/>
                <a:gd name="connsiteY2" fmla="*/ 11036 h 16585"/>
                <a:gd name="connsiteX3" fmla="*/ 95223 w 132980"/>
                <a:gd name="connsiteY3" fmla="*/ 16111 h 16585"/>
                <a:gd name="connsiteX4" fmla="*/ 126496 w 132980"/>
                <a:gd name="connsiteY4" fmla="*/ 5549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80" h="16585">
                  <a:moveTo>
                    <a:pt x="126496" y="5549"/>
                  </a:moveTo>
                  <a:cubicBezTo>
                    <a:pt x="110723" y="1160"/>
                    <a:pt x="70947" y="-1034"/>
                    <a:pt x="37891" y="475"/>
                  </a:cubicBezTo>
                  <a:cubicBezTo>
                    <a:pt x="4698" y="1984"/>
                    <a:pt x="-9292" y="6784"/>
                    <a:pt x="6481" y="11036"/>
                  </a:cubicBezTo>
                  <a:cubicBezTo>
                    <a:pt x="22255" y="15425"/>
                    <a:pt x="62031" y="17620"/>
                    <a:pt x="95223" y="16111"/>
                  </a:cubicBezTo>
                  <a:cubicBezTo>
                    <a:pt x="128280" y="14602"/>
                    <a:pt x="142270" y="9939"/>
                    <a:pt x="126496" y="5549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762" name="Graphic 1">
            <a:extLst>
              <a:ext uri="{FF2B5EF4-FFF2-40B4-BE49-F238E27FC236}">
                <a16:creationId xmlns:a16="http://schemas.microsoft.com/office/drawing/2014/main" id="{6CCF5482-4336-381A-62B5-E928DD4D1EC0}"/>
              </a:ext>
            </a:extLst>
          </p:cNvPr>
          <p:cNvGrpSpPr/>
          <p:nvPr/>
        </p:nvGrpSpPr>
        <p:grpSpPr>
          <a:xfrm>
            <a:off x="10222026" y="6351742"/>
            <a:ext cx="1421526" cy="181325"/>
            <a:chOff x="9276054" y="6351742"/>
            <a:chExt cx="1421526" cy="181325"/>
          </a:xfrm>
        </p:grpSpPr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FCA16F5F-6FDA-7A24-B83B-690E21FF1726}"/>
                </a:ext>
              </a:extLst>
            </p:cNvPr>
            <p:cNvSpPr/>
            <p:nvPr/>
          </p:nvSpPr>
          <p:spPr>
            <a:xfrm>
              <a:off x="10516255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0DD7C01C-3CAE-B7F9-E35E-CE30B504223A}"/>
                </a:ext>
              </a:extLst>
            </p:cNvPr>
            <p:cNvSpPr/>
            <p:nvPr/>
          </p:nvSpPr>
          <p:spPr>
            <a:xfrm>
              <a:off x="10474833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FECB3D12-8265-F861-51A7-5B3ADCB132AB}"/>
                </a:ext>
              </a:extLst>
            </p:cNvPr>
            <p:cNvSpPr/>
            <p:nvPr/>
          </p:nvSpPr>
          <p:spPr>
            <a:xfrm>
              <a:off x="104335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EEDD252D-A66C-F268-8F7E-BB66A34A22BB}"/>
                </a:ext>
              </a:extLst>
            </p:cNvPr>
            <p:cNvSpPr/>
            <p:nvPr/>
          </p:nvSpPr>
          <p:spPr>
            <a:xfrm>
              <a:off x="10392262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DDA1B271-8E2A-9B5A-20D0-D991FB43AD38}"/>
                </a:ext>
              </a:extLst>
            </p:cNvPr>
            <p:cNvSpPr/>
            <p:nvPr/>
          </p:nvSpPr>
          <p:spPr>
            <a:xfrm>
              <a:off x="10350840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D9241591-20EE-C76E-7F1C-F1DC19CD290A}"/>
                </a:ext>
              </a:extLst>
            </p:cNvPr>
            <p:cNvSpPr/>
            <p:nvPr/>
          </p:nvSpPr>
          <p:spPr>
            <a:xfrm>
              <a:off x="10309555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BA319A01-C3C2-74A8-AC43-F1E179E9D0D8}"/>
                </a:ext>
              </a:extLst>
            </p:cNvPr>
            <p:cNvSpPr/>
            <p:nvPr/>
          </p:nvSpPr>
          <p:spPr>
            <a:xfrm>
              <a:off x="10268132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B8443A20-B908-63BF-E5A1-C40C23452FFA}"/>
                </a:ext>
              </a:extLst>
            </p:cNvPr>
            <p:cNvSpPr/>
            <p:nvPr/>
          </p:nvSpPr>
          <p:spPr>
            <a:xfrm>
              <a:off x="102268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119BCA5C-B0FD-CB99-3D84-A4EBD3330E4E}"/>
                </a:ext>
              </a:extLst>
            </p:cNvPr>
            <p:cNvSpPr/>
            <p:nvPr/>
          </p:nvSpPr>
          <p:spPr>
            <a:xfrm>
              <a:off x="10185562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B762F981-E799-9388-73A9-238EAC0ABDCD}"/>
                </a:ext>
              </a:extLst>
            </p:cNvPr>
            <p:cNvSpPr/>
            <p:nvPr/>
          </p:nvSpPr>
          <p:spPr>
            <a:xfrm>
              <a:off x="10144140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E63627C4-0F90-ECA1-A8A6-1F543DEA1A40}"/>
                </a:ext>
              </a:extLst>
            </p:cNvPr>
            <p:cNvSpPr/>
            <p:nvPr/>
          </p:nvSpPr>
          <p:spPr>
            <a:xfrm>
              <a:off x="10102855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A45767E6-A506-C7DA-C47F-510CFAB2FFFF}"/>
                </a:ext>
              </a:extLst>
            </p:cNvPr>
            <p:cNvSpPr/>
            <p:nvPr/>
          </p:nvSpPr>
          <p:spPr>
            <a:xfrm>
              <a:off x="10061569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9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9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7C83B170-FEFD-439A-2CEE-4DBD78353A1E}"/>
                </a:ext>
              </a:extLst>
            </p:cNvPr>
            <p:cNvSpPr/>
            <p:nvPr/>
          </p:nvSpPr>
          <p:spPr>
            <a:xfrm>
              <a:off x="100201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9D217A99-4084-8D43-0CC5-A9305C8B8357}"/>
                </a:ext>
              </a:extLst>
            </p:cNvPr>
            <p:cNvSpPr/>
            <p:nvPr/>
          </p:nvSpPr>
          <p:spPr>
            <a:xfrm>
              <a:off x="9978862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DAB5858D-2AAB-D3B9-6625-01443525130D}"/>
                </a:ext>
              </a:extLst>
            </p:cNvPr>
            <p:cNvSpPr/>
            <p:nvPr/>
          </p:nvSpPr>
          <p:spPr>
            <a:xfrm>
              <a:off x="9937440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5C075548-D13B-A63C-0E5B-F00A75CE9FA0}"/>
                </a:ext>
              </a:extLst>
            </p:cNvPr>
            <p:cNvSpPr/>
            <p:nvPr/>
          </p:nvSpPr>
          <p:spPr>
            <a:xfrm>
              <a:off x="9896154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EB671126-6C61-3AAA-21B3-A229ABC56E9E}"/>
                </a:ext>
              </a:extLst>
            </p:cNvPr>
            <p:cNvSpPr/>
            <p:nvPr/>
          </p:nvSpPr>
          <p:spPr>
            <a:xfrm>
              <a:off x="9854869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9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9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6C6D1EE4-CB26-04EE-44CD-3BD6DD4B1232}"/>
                </a:ext>
              </a:extLst>
            </p:cNvPr>
            <p:cNvSpPr/>
            <p:nvPr/>
          </p:nvSpPr>
          <p:spPr>
            <a:xfrm>
              <a:off x="98134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338C6ACD-D61A-A009-61C5-D31578C37011}"/>
                </a:ext>
              </a:extLst>
            </p:cNvPr>
            <p:cNvSpPr/>
            <p:nvPr/>
          </p:nvSpPr>
          <p:spPr>
            <a:xfrm>
              <a:off x="9772162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D09F7A3C-0687-5E0B-D9C1-AE4C79589D64}"/>
                </a:ext>
              </a:extLst>
            </p:cNvPr>
            <p:cNvSpPr/>
            <p:nvPr/>
          </p:nvSpPr>
          <p:spPr>
            <a:xfrm>
              <a:off x="9730740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E80C37BC-2A1E-F9EB-DB87-2436DE279DDF}"/>
                </a:ext>
              </a:extLst>
            </p:cNvPr>
            <p:cNvSpPr/>
            <p:nvPr/>
          </p:nvSpPr>
          <p:spPr>
            <a:xfrm>
              <a:off x="9689454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B84ED8AA-3705-D95E-3684-6034CF9ED6B8}"/>
                </a:ext>
              </a:extLst>
            </p:cNvPr>
            <p:cNvSpPr/>
            <p:nvPr/>
          </p:nvSpPr>
          <p:spPr>
            <a:xfrm>
              <a:off x="9648169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4C21C341-3528-747E-40A1-5E6B936F3426}"/>
                </a:ext>
              </a:extLst>
            </p:cNvPr>
            <p:cNvSpPr/>
            <p:nvPr/>
          </p:nvSpPr>
          <p:spPr>
            <a:xfrm>
              <a:off x="96067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D420673A-4489-74F4-2DD4-AED8B6607BAF}"/>
                </a:ext>
              </a:extLst>
            </p:cNvPr>
            <p:cNvSpPr/>
            <p:nvPr/>
          </p:nvSpPr>
          <p:spPr>
            <a:xfrm>
              <a:off x="9565462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30082DB8-E23B-015F-E616-BE9D4C5FF702}"/>
                </a:ext>
              </a:extLst>
            </p:cNvPr>
            <p:cNvSpPr/>
            <p:nvPr/>
          </p:nvSpPr>
          <p:spPr>
            <a:xfrm>
              <a:off x="9524039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553EB655-7A15-A8B4-FC0D-A5F4C821552A}"/>
                </a:ext>
              </a:extLst>
            </p:cNvPr>
            <p:cNvSpPr/>
            <p:nvPr/>
          </p:nvSpPr>
          <p:spPr>
            <a:xfrm>
              <a:off x="9482754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898B7906-80BB-BDC1-888A-D11708330441}"/>
                </a:ext>
              </a:extLst>
            </p:cNvPr>
            <p:cNvSpPr/>
            <p:nvPr/>
          </p:nvSpPr>
          <p:spPr>
            <a:xfrm>
              <a:off x="9441469" y="6351742"/>
              <a:ext cx="181188" cy="181325"/>
            </a:xfrm>
            <a:custGeom>
              <a:avLst/>
              <a:gdLst>
                <a:gd name="connsiteX0" fmla="*/ 0 w 181188"/>
                <a:gd name="connsiteY0" fmla="*/ 0 h 181325"/>
                <a:gd name="connsiteX1" fmla="*/ 181188 w 181188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0"/>
                  </a:moveTo>
                  <a:lnTo>
                    <a:pt x="181188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F2C97355-06CE-16EC-2992-1C31735EC80F}"/>
                </a:ext>
              </a:extLst>
            </p:cNvPr>
            <p:cNvSpPr/>
            <p:nvPr/>
          </p:nvSpPr>
          <p:spPr>
            <a:xfrm>
              <a:off x="9400047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894D4F18-5E12-E89A-1D55-8AE668A9299D}"/>
                </a:ext>
              </a:extLst>
            </p:cNvPr>
            <p:cNvSpPr/>
            <p:nvPr/>
          </p:nvSpPr>
          <p:spPr>
            <a:xfrm>
              <a:off x="9358762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5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5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F2B257F4-ECB0-D38B-EEF0-E2582DC32C90}"/>
                </a:ext>
              </a:extLst>
            </p:cNvPr>
            <p:cNvSpPr/>
            <p:nvPr/>
          </p:nvSpPr>
          <p:spPr>
            <a:xfrm>
              <a:off x="9317339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9DA9FC22-DDDC-5D73-244E-461685B14BFF}"/>
                </a:ext>
              </a:extLst>
            </p:cNvPr>
            <p:cNvSpPr/>
            <p:nvPr/>
          </p:nvSpPr>
          <p:spPr>
            <a:xfrm>
              <a:off x="9276054" y="6351742"/>
              <a:ext cx="181325" cy="181325"/>
            </a:xfrm>
            <a:custGeom>
              <a:avLst/>
              <a:gdLst>
                <a:gd name="connsiteX0" fmla="*/ 0 w 181325"/>
                <a:gd name="connsiteY0" fmla="*/ 0 h 181325"/>
                <a:gd name="connsiteX1" fmla="*/ 181326 w 181325"/>
                <a:gd name="connsiteY1" fmla="*/ 181325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0"/>
                  </a:moveTo>
                  <a:lnTo>
                    <a:pt x="181326" y="181325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794" name="Graphic 1">
            <a:extLst>
              <a:ext uri="{FF2B5EF4-FFF2-40B4-BE49-F238E27FC236}">
                <a16:creationId xmlns:a16="http://schemas.microsoft.com/office/drawing/2014/main" id="{2EDA541C-70BC-2EFC-CAC1-7F8F411488E2}"/>
              </a:ext>
            </a:extLst>
          </p:cNvPr>
          <p:cNvGrpSpPr/>
          <p:nvPr/>
        </p:nvGrpSpPr>
        <p:grpSpPr>
          <a:xfrm>
            <a:off x="11905254" y="6662409"/>
            <a:ext cx="107807" cy="107807"/>
            <a:chOff x="10959282" y="6662409"/>
            <a:chExt cx="107807" cy="107807"/>
          </a:xfrm>
          <a:noFill/>
        </p:grpSpPr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BCE1EF15-3451-1BF5-F4BB-20BF643A5B69}"/>
                </a:ext>
              </a:extLst>
            </p:cNvPr>
            <p:cNvSpPr/>
            <p:nvPr/>
          </p:nvSpPr>
          <p:spPr>
            <a:xfrm>
              <a:off x="10959282" y="6662409"/>
              <a:ext cx="107807" cy="107807"/>
            </a:xfrm>
            <a:custGeom>
              <a:avLst/>
              <a:gdLst>
                <a:gd name="connsiteX0" fmla="*/ 0 w 107807"/>
                <a:gd name="connsiteY0" fmla="*/ 53904 h 107807"/>
                <a:gd name="connsiteX1" fmla="*/ 53904 w 107807"/>
                <a:gd name="connsiteY1" fmla="*/ 107808 h 107807"/>
                <a:gd name="connsiteX2" fmla="*/ 107808 w 107807"/>
                <a:gd name="connsiteY2" fmla="*/ 53904 h 107807"/>
                <a:gd name="connsiteX3" fmla="*/ 53904 w 107807"/>
                <a:gd name="connsiteY3" fmla="*/ 0 h 107807"/>
                <a:gd name="connsiteX4" fmla="*/ 0 w 107807"/>
                <a:gd name="connsiteY4" fmla="*/ 53904 h 10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07" h="107807">
                  <a:moveTo>
                    <a:pt x="0" y="53904"/>
                  </a:moveTo>
                  <a:cubicBezTo>
                    <a:pt x="0" y="83668"/>
                    <a:pt x="24140" y="107808"/>
                    <a:pt x="53904" y="107808"/>
                  </a:cubicBezTo>
                  <a:cubicBezTo>
                    <a:pt x="83667" y="107808"/>
                    <a:pt x="107808" y="83668"/>
                    <a:pt x="107808" y="53904"/>
                  </a:cubicBezTo>
                  <a:cubicBezTo>
                    <a:pt x="107808" y="24140"/>
                    <a:pt x="83667" y="0"/>
                    <a:pt x="53904" y="0"/>
                  </a:cubicBezTo>
                  <a:cubicBezTo>
                    <a:pt x="24140" y="0"/>
                    <a:pt x="0" y="24140"/>
                    <a:pt x="0" y="53904"/>
                  </a:cubicBezTo>
                  <a:close/>
                </a:path>
              </a:pathLst>
            </a:custGeom>
            <a:noFill/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ECB63CA9-AB1D-59C6-D1BC-587AC2E5BDF2}"/>
                </a:ext>
              </a:extLst>
            </p:cNvPr>
            <p:cNvSpPr/>
            <p:nvPr/>
          </p:nvSpPr>
          <p:spPr>
            <a:xfrm>
              <a:off x="11013186" y="6698757"/>
              <a:ext cx="13716" cy="35112"/>
            </a:xfrm>
            <a:custGeom>
              <a:avLst/>
              <a:gdLst>
                <a:gd name="connsiteX0" fmla="*/ 0 w 13716"/>
                <a:gd name="connsiteY0" fmla="*/ 0 h 35112"/>
                <a:gd name="connsiteX1" fmla="*/ 0 w 13716"/>
                <a:gd name="connsiteY1" fmla="*/ 35113 h 3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35112">
                  <a:moveTo>
                    <a:pt x="0" y="0"/>
                  </a:moveTo>
                  <a:lnTo>
                    <a:pt x="0" y="35113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59842A1D-C2CB-88DA-BB66-A681F7180D7F}"/>
                </a:ext>
              </a:extLst>
            </p:cNvPr>
            <p:cNvSpPr/>
            <p:nvPr/>
          </p:nvSpPr>
          <p:spPr>
            <a:xfrm>
              <a:off x="10995629" y="6716313"/>
              <a:ext cx="35112" cy="13716"/>
            </a:xfrm>
            <a:custGeom>
              <a:avLst/>
              <a:gdLst>
                <a:gd name="connsiteX0" fmla="*/ 0 w 35112"/>
                <a:gd name="connsiteY0" fmla="*/ 0 h 13716"/>
                <a:gd name="connsiteX1" fmla="*/ 35113 w 35112"/>
                <a:gd name="connsiteY1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2" h="13716">
                  <a:moveTo>
                    <a:pt x="0" y="0"/>
                  </a:moveTo>
                  <a:lnTo>
                    <a:pt x="35113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798" name="Graphic 1">
            <a:extLst>
              <a:ext uri="{FF2B5EF4-FFF2-40B4-BE49-F238E27FC236}">
                <a16:creationId xmlns:a16="http://schemas.microsoft.com/office/drawing/2014/main" id="{530ACB04-CA7B-6043-2110-BDCCF2C17205}"/>
              </a:ext>
            </a:extLst>
          </p:cNvPr>
          <p:cNvGrpSpPr/>
          <p:nvPr/>
        </p:nvGrpSpPr>
        <p:grpSpPr>
          <a:xfrm>
            <a:off x="10741725" y="5614132"/>
            <a:ext cx="1020488" cy="418301"/>
            <a:chOff x="9795753" y="5614132"/>
            <a:chExt cx="1020488" cy="418301"/>
          </a:xfrm>
        </p:grpSpPr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818A10AB-743E-C86C-4224-F76AFCCC443F}"/>
                </a:ext>
              </a:extLst>
            </p:cNvPr>
            <p:cNvSpPr/>
            <p:nvPr/>
          </p:nvSpPr>
          <p:spPr>
            <a:xfrm>
              <a:off x="10051694" y="5627949"/>
              <a:ext cx="681136" cy="148544"/>
            </a:xfrm>
            <a:custGeom>
              <a:avLst/>
              <a:gdLst>
                <a:gd name="connsiteX0" fmla="*/ 0 w 681136"/>
                <a:gd name="connsiteY0" fmla="*/ 0 h 148544"/>
                <a:gd name="connsiteX1" fmla="*/ 681137 w 681136"/>
                <a:gd name="connsiteY1" fmla="*/ 0 h 148544"/>
                <a:gd name="connsiteX2" fmla="*/ 681137 w 681136"/>
                <a:gd name="connsiteY2" fmla="*/ 148544 h 148544"/>
                <a:gd name="connsiteX3" fmla="*/ 0 w 681136"/>
                <a:gd name="connsiteY3" fmla="*/ 148544 h 14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36" h="148544">
                  <a:moveTo>
                    <a:pt x="0" y="0"/>
                  </a:moveTo>
                  <a:lnTo>
                    <a:pt x="681137" y="0"/>
                  </a:lnTo>
                  <a:lnTo>
                    <a:pt x="681137" y="148544"/>
                  </a:lnTo>
                  <a:lnTo>
                    <a:pt x="0" y="14854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0BE43453-E3EC-00DB-343B-6844450DF73B}"/>
                </a:ext>
              </a:extLst>
            </p:cNvPr>
            <p:cNvSpPr/>
            <p:nvPr/>
          </p:nvSpPr>
          <p:spPr>
            <a:xfrm>
              <a:off x="10690722" y="5627949"/>
              <a:ext cx="42108" cy="41970"/>
            </a:xfrm>
            <a:custGeom>
              <a:avLst/>
              <a:gdLst>
                <a:gd name="connsiteX0" fmla="*/ 42108 w 42108"/>
                <a:gd name="connsiteY0" fmla="*/ 41971 h 41970"/>
                <a:gd name="connsiteX1" fmla="*/ 42108 w 42108"/>
                <a:gd name="connsiteY1" fmla="*/ 0 h 41970"/>
                <a:gd name="connsiteX2" fmla="*/ 0 w 42108"/>
                <a:gd name="connsiteY2" fmla="*/ 0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0">
                  <a:moveTo>
                    <a:pt x="42108" y="41971"/>
                  </a:moveTo>
                  <a:lnTo>
                    <a:pt x="42108" y="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56033D30-2B73-DA4B-D7AF-89983F1F0B9D}"/>
                </a:ext>
              </a:extLst>
            </p:cNvPr>
            <p:cNvSpPr/>
            <p:nvPr/>
          </p:nvSpPr>
          <p:spPr>
            <a:xfrm>
              <a:off x="10051694" y="5627949"/>
              <a:ext cx="41970" cy="41970"/>
            </a:xfrm>
            <a:custGeom>
              <a:avLst/>
              <a:gdLst>
                <a:gd name="connsiteX0" fmla="*/ 0 w 41970"/>
                <a:gd name="connsiteY0" fmla="*/ 41971 h 41970"/>
                <a:gd name="connsiteX1" fmla="*/ 0 w 41970"/>
                <a:gd name="connsiteY1" fmla="*/ 0 h 41970"/>
                <a:gd name="connsiteX2" fmla="*/ 41971 w 41970"/>
                <a:gd name="connsiteY2" fmla="*/ 0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0">
                  <a:moveTo>
                    <a:pt x="0" y="41971"/>
                  </a:moveTo>
                  <a:lnTo>
                    <a:pt x="0" y="0"/>
                  </a:lnTo>
                  <a:lnTo>
                    <a:pt x="41971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91D532C7-F24A-0886-B18D-CEB37B13B8BD}"/>
                </a:ext>
              </a:extLst>
            </p:cNvPr>
            <p:cNvSpPr/>
            <p:nvPr/>
          </p:nvSpPr>
          <p:spPr>
            <a:xfrm>
              <a:off x="10051694" y="5734385"/>
              <a:ext cx="41970" cy="42108"/>
            </a:xfrm>
            <a:custGeom>
              <a:avLst/>
              <a:gdLst>
                <a:gd name="connsiteX0" fmla="*/ 0 w 41970"/>
                <a:gd name="connsiteY0" fmla="*/ 0 h 42108"/>
                <a:gd name="connsiteX1" fmla="*/ 0 w 41970"/>
                <a:gd name="connsiteY1" fmla="*/ 42108 h 42108"/>
                <a:gd name="connsiteX2" fmla="*/ 41971 w 41970"/>
                <a:gd name="connsiteY2" fmla="*/ 42108 h 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2108">
                  <a:moveTo>
                    <a:pt x="0" y="0"/>
                  </a:moveTo>
                  <a:lnTo>
                    <a:pt x="0" y="42108"/>
                  </a:lnTo>
                  <a:lnTo>
                    <a:pt x="41971" y="42108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08B758EE-8538-5EED-DB9D-4AB774597AE2}"/>
                </a:ext>
              </a:extLst>
            </p:cNvPr>
            <p:cNvSpPr/>
            <p:nvPr/>
          </p:nvSpPr>
          <p:spPr>
            <a:xfrm>
              <a:off x="10690722" y="5734385"/>
              <a:ext cx="42108" cy="42108"/>
            </a:xfrm>
            <a:custGeom>
              <a:avLst/>
              <a:gdLst>
                <a:gd name="connsiteX0" fmla="*/ 42108 w 42108"/>
                <a:gd name="connsiteY0" fmla="*/ 0 h 42108"/>
                <a:gd name="connsiteX1" fmla="*/ 42108 w 42108"/>
                <a:gd name="connsiteY1" fmla="*/ 42108 h 42108"/>
                <a:gd name="connsiteX2" fmla="*/ 0 w 42108"/>
                <a:gd name="connsiteY2" fmla="*/ 42108 h 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2108">
                  <a:moveTo>
                    <a:pt x="42108" y="0"/>
                  </a:moveTo>
                  <a:lnTo>
                    <a:pt x="42108" y="42108"/>
                  </a:lnTo>
                  <a:lnTo>
                    <a:pt x="0" y="42108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4" name="TextBox 2803">
              <a:extLst>
                <a:ext uri="{FF2B5EF4-FFF2-40B4-BE49-F238E27FC236}">
                  <a16:creationId xmlns:a16="http://schemas.microsoft.com/office/drawing/2014/main" id="{0C5BE5E0-3B79-9012-53FE-BAA5AD09D30E}"/>
                </a:ext>
              </a:extLst>
            </p:cNvPr>
            <p:cNvSpPr txBox="1"/>
            <p:nvPr/>
          </p:nvSpPr>
          <p:spPr>
            <a:xfrm>
              <a:off x="10112153" y="5614132"/>
              <a:ext cx="704088" cy="173736"/>
            </a:xfrm>
            <a:prstGeom prst="rect">
              <a:avLst/>
            </a:pr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  <a:sym typeface="Arial"/>
                </a:rPr>
                <a:t>ERROR CHECK</a:t>
              </a:r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1B3AEBFA-0F21-BBEC-BCD5-23374D59CB5F}"/>
                </a:ext>
              </a:extLst>
            </p:cNvPr>
            <p:cNvSpPr/>
            <p:nvPr/>
          </p:nvSpPr>
          <p:spPr>
            <a:xfrm>
              <a:off x="10103129" y="5687613"/>
              <a:ext cx="47183" cy="40873"/>
            </a:xfrm>
            <a:custGeom>
              <a:avLst/>
              <a:gdLst>
                <a:gd name="connsiteX0" fmla="*/ 47183 w 47183"/>
                <a:gd name="connsiteY0" fmla="*/ 40873 h 40873"/>
                <a:gd name="connsiteX1" fmla="*/ 23591 w 47183"/>
                <a:gd name="connsiteY1" fmla="*/ 0 h 40873"/>
                <a:gd name="connsiteX2" fmla="*/ 0 w 47183"/>
                <a:gd name="connsiteY2" fmla="*/ 40873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83" h="40873">
                  <a:moveTo>
                    <a:pt x="47183" y="40873"/>
                  </a:moveTo>
                  <a:lnTo>
                    <a:pt x="23591" y="0"/>
                  </a:lnTo>
                  <a:lnTo>
                    <a:pt x="0" y="4087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A84EF293-1D14-28D7-53FA-7E33F71B4DE4}"/>
                </a:ext>
              </a:extLst>
            </p:cNvPr>
            <p:cNvSpPr/>
            <p:nvPr/>
          </p:nvSpPr>
          <p:spPr>
            <a:xfrm>
              <a:off x="10634212" y="5687613"/>
              <a:ext cx="47183" cy="40873"/>
            </a:xfrm>
            <a:custGeom>
              <a:avLst/>
              <a:gdLst>
                <a:gd name="connsiteX0" fmla="*/ 47183 w 47183"/>
                <a:gd name="connsiteY0" fmla="*/ 40873 h 40873"/>
                <a:gd name="connsiteX1" fmla="*/ 23592 w 47183"/>
                <a:gd name="connsiteY1" fmla="*/ 0 h 40873"/>
                <a:gd name="connsiteX2" fmla="*/ 0 w 47183"/>
                <a:gd name="connsiteY2" fmla="*/ 40873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83" h="40873">
                  <a:moveTo>
                    <a:pt x="47183" y="40873"/>
                  </a:moveTo>
                  <a:lnTo>
                    <a:pt x="23592" y="0"/>
                  </a:lnTo>
                  <a:lnTo>
                    <a:pt x="0" y="4087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80843A68-DF28-9EC5-85C0-98BECC6BF9B7}"/>
                </a:ext>
              </a:extLst>
            </p:cNvPr>
            <p:cNvSpPr/>
            <p:nvPr/>
          </p:nvSpPr>
          <p:spPr>
            <a:xfrm>
              <a:off x="9829083" y="5776493"/>
              <a:ext cx="222610" cy="222473"/>
            </a:xfrm>
            <a:custGeom>
              <a:avLst/>
              <a:gdLst>
                <a:gd name="connsiteX0" fmla="*/ 222611 w 222610"/>
                <a:gd name="connsiteY0" fmla="*/ 0 h 222473"/>
                <a:gd name="connsiteX1" fmla="*/ 0 w 222610"/>
                <a:gd name="connsiteY1" fmla="*/ 222473 h 22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610" h="222473">
                  <a:moveTo>
                    <a:pt x="222611" y="0"/>
                  </a:moveTo>
                  <a:lnTo>
                    <a:pt x="0" y="222473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2AE9BF04-1DC4-6856-C6A6-CBBEAA8EF361}"/>
                </a:ext>
              </a:extLst>
            </p:cNvPr>
            <p:cNvSpPr/>
            <p:nvPr/>
          </p:nvSpPr>
          <p:spPr>
            <a:xfrm>
              <a:off x="9795753" y="5993206"/>
              <a:ext cx="39227" cy="39227"/>
            </a:xfrm>
            <a:custGeom>
              <a:avLst/>
              <a:gdLst>
                <a:gd name="connsiteX0" fmla="*/ 0 w 39227"/>
                <a:gd name="connsiteY0" fmla="*/ 19614 h 39227"/>
                <a:gd name="connsiteX1" fmla="*/ 19614 w 39227"/>
                <a:gd name="connsiteY1" fmla="*/ 39228 h 39227"/>
                <a:gd name="connsiteX2" fmla="*/ 39228 w 39227"/>
                <a:gd name="connsiteY2" fmla="*/ 19614 h 39227"/>
                <a:gd name="connsiteX3" fmla="*/ 19614 w 39227"/>
                <a:gd name="connsiteY3" fmla="*/ 0 h 39227"/>
                <a:gd name="connsiteX4" fmla="*/ 0 w 39227"/>
                <a:gd name="connsiteY4" fmla="*/ 19614 h 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7" h="39227">
                  <a:moveTo>
                    <a:pt x="0" y="19614"/>
                  </a:moveTo>
                  <a:cubicBezTo>
                    <a:pt x="0" y="30450"/>
                    <a:pt x="8778" y="39228"/>
                    <a:pt x="19614" y="39228"/>
                  </a:cubicBezTo>
                  <a:cubicBezTo>
                    <a:pt x="30450" y="39228"/>
                    <a:pt x="39228" y="30450"/>
                    <a:pt x="39228" y="19614"/>
                  </a:cubicBezTo>
                  <a:cubicBezTo>
                    <a:pt x="39228" y="8778"/>
                    <a:pt x="30450" y="0"/>
                    <a:pt x="19614" y="0"/>
                  </a:cubicBezTo>
                  <a:cubicBezTo>
                    <a:pt x="8778" y="0"/>
                    <a:pt x="0" y="8778"/>
                    <a:pt x="0" y="19614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09" name="Graphic 1">
            <a:extLst>
              <a:ext uri="{FF2B5EF4-FFF2-40B4-BE49-F238E27FC236}">
                <a16:creationId xmlns:a16="http://schemas.microsoft.com/office/drawing/2014/main" id="{3769E309-105D-D8BC-24DD-147861D1385B}"/>
              </a:ext>
            </a:extLst>
          </p:cNvPr>
          <p:cNvGrpSpPr/>
          <p:nvPr/>
        </p:nvGrpSpPr>
        <p:grpSpPr>
          <a:xfrm>
            <a:off x="5622798" y="6525249"/>
            <a:ext cx="946404" cy="206425"/>
            <a:chOff x="5622798" y="6525249"/>
            <a:chExt cx="946404" cy="206425"/>
          </a:xfrm>
        </p:grpSpPr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EC0BB3F8-4BA1-DBB2-B446-E2B3B6C081A5}"/>
                </a:ext>
              </a:extLst>
            </p:cNvPr>
            <p:cNvSpPr/>
            <p:nvPr/>
          </p:nvSpPr>
          <p:spPr>
            <a:xfrm>
              <a:off x="5622798" y="6525249"/>
              <a:ext cx="946404" cy="206425"/>
            </a:xfrm>
            <a:custGeom>
              <a:avLst/>
              <a:gdLst>
                <a:gd name="connsiteX0" fmla="*/ 0 w 946404"/>
                <a:gd name="connsiteY0" fmla="*/ 0 h 206425"/>
                <a:gd name="connsiteX1" fmla="*/ 946404 w 946404"/>
                <a:gd name="connsiteY1" fmla="*/ 0 h 206425"/>
                <a:gd name="connsiteX2" fmla="*/ 946404 w 946404"/>
                <a:gd name="connsiteY2" fmla="*/ 206426 h 206425"/>
                <a:gd name="connsiteX3" fmla="*/ 0 w 946404"/>
                <a:gd name="connsiteY3" fmla="*/ 206426 h 2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206425">
                  <a:moveTo>
                    <a:pt x="0" y="0"/>
                  </a:moveTo>
                  <a:lnTo>
                    <a:pt x="946404" y="0"/>
                  </a:lnTo>
                  <a:lnTo>
                    <a:pt x="946404" y="206426"/>
                  </a:lnTo>
                  <a:lnTo>
                    <a:pt x="0" y="206426"/>
                  </a:lnTo>
                  <a:close/>
                </a:path>
              </a:pathLst>
            </a:custGeom>
            <a:solidFill>
              <a:srgbClr val="01A1FE">
                <a:alpha val="20000"/>
              </a:srgbClr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1B8C93C3-3341-C960-B128-5F6B4A3DD8AC}"/>
                </a:ext>
              </a:extLst>
            </p:cNvPr>
            <p:cNvSpPr/>
            <p:nvPr/>
          </p:nvSpPr>
          <p:spPr>
            <a:xfrm>
              <a:off x="6510771" y="6525249"/>
              <a:ext cx="58430" cy="58293"/>
            </a:xfrm>
            <a:custGeom>
              <a:avLst/>
              <a:gdLst>
                <a:gd name="connsiteX0" fmla="*/ 58430 w 58430"/>
                <a:gd name="connsiteY0" fmla="*/ 58293 h 58293"/>
                <a:gd name="connsiteX1" fmla="*/ 58430 w 58430"/>
                <a:gd name="connsiteY1" fmla="*/ 0 h 58293"/>
                <a:gd name="connsiteX2" fmla="*/ 0 w 58430"/>
                <a:gd name="connsiteY2" fmla="*/ 0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58430" y="58293"/>
                  </a:moveTo>
                  <a:lnTo>
                    <a:pt x="58430" y="0"/>
                  </a:lnTo>
                  <a:lnTo>
                    <a:pt x="0" y="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866BAC0B-0EF6-B2F0-7829-8CC943E0100F}"/>
                </a:ext>
              </a:extLst>
            </p:cNvPr>
            <p:cNvSpPr/>
            <p:nvPr/>
          </p:nvSpPr>
          <p:spPr>
            <a:xfrm>
              <a:off x="5622798" y="6525249"/>
              <a:ext cx="58430" cy="58293"/>
            </a:xfrm>
            <a:custGeom>
              <a:avLst/>
              <a:gdLst>
                <a:gd name="connsiteX0" fmla="*/ 0 w 58430"/>
                <a:gd name="connsiteY0" fmla="*/ 58293 h 58293"/>
                <a:gd name="connsiteX1" fmla="*/ 0 w 58430"/>
                <a:gd name="connsiteY1" fmla="*/ 0 h 58293"/>
                <a:gd name="connsiteX2" fmla="*/ 58430 w 58430"/>
                <a:gd name="connsiteY2" fmla="*/ 0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0" y="58293"/>
                  </a:moveTo>
                  <a:lnTo>
                    <a:pt x="0" y="0"/>
                  </a:lnTo>
                  <a:lnTo>
                    <a:pt x="58430" y="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0D902FAB-1D2F-556E-7F3A-5F7254442086}"/>
                </a:ext>
              </a:extLst>
            </p:cNvPr>
            <p:cNvSpPr/>
            <p:nvPr/>
          </p:nvSpPr>
          <p:spPr>
            <a:xfrm>
              <a:off x="5622798" y="6673245"/>
              <a:ext cx="58430" cy="58293"/>
            </a:xfrm>
            <a:custGeom>
              <a:avLst/>
              <a:gdLst>
                <a:gd name="connsiteX0" fmla="*/ 0 w 58430"/>
                <a:gd name="connsiteY0" fmla="*/ 0 h 58293"/>
                <a:gd name="connsiteX1" fmla="*/ 0 w 58430"/>
                <a:gd name="connsiteY1" fmla="*/ 58293 h 58293"/>
                <a:gd name="connsiteX2" fmla="*/ 58430 w 58430"/>
                <a:gd name="connsiteY2" fmla="*/ 58293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0" y="0"/>
                  </a:moveTo>
                  <a:lnTo>
                    <a:pt x="0" y="58293"/>
                  </a:lnTo>
                  <a:lnTo>
                    <a:pt x="58430" y="58293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2EA5E15E-3762-80B5-06B9-E547ACE6D020}"/>
                </a:ext>
              </a:extLst>
            </p:cNvPr>
            <p:cNvSpPr/>
            <p:nvPr/>
          </p:nvSpPr>
          <p:spPr>
            <a:xfrm>
              <a:off x="6510771" y="6673245"/>
              <a:ext cx="58430" cy="58293"/>
            </a:xfrm>
            <a:custGeom>
              <a:avLst/>
              <a:gdLst>
                <a:gd name="connsiteX0" fmla="*/ 58430 w 58430"/>
                <a:gd name="connsiteY0" fmla="*/ 0 h 58293"/>
                <a:gd name="connsiteX1" fmla="*/ 58430 w 58430"/>
                <a:gd name="connsiteY1" fmla="*/ 58293 h 58293"/>
                <a:gd name="connsiteX2" fmla="*/ 0 w 58430"/>
                <a:gd name="connsiteY2" fmla="*/ 58293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58430" y="0"/>
                  </a:moveTo>
                  <a:lnTo>
                    <a:pt x="58430" y="58293"/>
                  </a:lnTo>
                  <a:lnTo>
                    <a:pt x="0" y="58293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5" name="TextBox 2814">
              <a:extLst>
                <a:ext uri="{FF2B5EF4-FFF2-40B4-BE49-F238E27FC236}">
                  <a16:creationId xmlns:a16="http://schemas.microsoft.com/office/drawing/2014/main" id="{6FF75C24-6E3E-A8F5-A120-4D3204FA6833}"/>
                </a:ext>
              </a:extLst>
            </p:cNvPr>
            <p:cNvSpPr txBox="1"/>
            <p:nvPr/>
          </p:nvSpPr>
          <p:spPr>
            <a:xfrm>
              <a:off x="5723638" y="6544494"/>
              <a:ext cx="74523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1A1F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FUTURE IS HERE</a:t>
              </a:r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0F4DE9F6-4427-FF12-857A-3F6EE178B5F1}"/>
                </a:ext>
              </a:extLst>
            </p:cNvPr>
            <p:cNvSpPr/>
            <p:nvPr/>
          </p:nvSpPr>
          <p:spPr>
            <a:xfrm>
              <a:off x="5694258" y="6608094"/>
              <a:ext cx="65425" cy="56784"/>
            </a:xfrm>
            <a:custGeom>
              <a:avLst/>
              <a:gdLst>
                <a:gd name="connsiteX0" fmla="*/ 65426 w 65425"/>
                <a:gd name="connsiteY0" fmla="*/ 56784 h 56784"/>
                <a:gd name="connsiteX1" fmla="*/ 32781 w 65425"/>
                <a:gd name="connsiteY1" fmla="*/ 0 h 56784"/>
                <a:gd name="connsiteX2" fmla="*/ 0 w 65425"/>
                <a:gd name="connsiteY2" fmla="*/ 56784 h 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25" h="56784">
                  <a:moveTo>
                    <a:pt x="65426" y="56784"/>
                  </a:moveTo>
                  <a:lnTo>
                    <a:pt x="32781" y="0"/>
                  </a:lnTo>
                  <a:lnTo>
                    <a:pt x="0" y="56784"/>
                  </a:lnTo>
                  <a:close/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bevel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133E0354-1ACB-D73F-1AE1-A57C5E4264C5}"/>
                </a:ext>
              </a:extLst>
            </p:cNvPr>
            <p:cNvSpPr/>
            <p:nvPr/>
          </p:nvSpPr>
          <p:spPr>
            <a:xfrm>
              <a:off x="6432316" y="6608094"/>
              <a:ext cx="65425" cy="56784"/>
            </a:xfrm>
            <a:custGeom>
              <a:avLst/>
              <a:gdLst>
                <a:gd name="connsiteX0" fmla="*/ 65426 w 65425"/>
                <a:gd name="connsiteY0" fmla="*/ 56784 h 56784"/>
                <a:gd name="connsiteX1" fmla="*/ 32644 w 65425"/>
                <a:gd name="connsiteY1" fmla="*/ 0 h 56784"/>
                <a:gd name="connsiteX2" fmla="*/ 0 w 65425"/>
                <a:gd name="connsiteY2" fmla="*/ 56784 h 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25" h="56784">
                  <a:moveTo>
                    <a:pt x="65426" y="56784"/>
                  </a:moveTo>
                  <a:lnTo>
                    <a:pt x="32644" y="0"/>
                  </a:lnTo>
                  <a:lnTo>
                    <a:pt x="0" y="56784"/>
                  </a:lnTo>
                  <a:close/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bevel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18" name="Graphic 1">
            <a:extLst>
              <a:ext uri="{FF2B5EF4-FFF2-40B4-BE49-F238E27FC236}">
                <a16:creationId xmlns:a16="http://schemas.microsoft.com/office/drawing/2014/main" id="{A02E6A7C-AC0C-75F6-4D92-0625AA8CBC46}"/>
              </a:ext>
            </a:extLst>
          </p:cNvPr>
          <p:cNvGrpSpPr/>
          <p:nvPr/>
        </p:nvGrpSpPr>
        <p:grpSpPr>
          <a:xfrm>
            <a:off x="9723450" y="0"/>
            <a:ext cx="2462022" cy="818022"/>
            <a:chOff x="8777478" y="0"/>
            <a:chExt cx="2462022" cy="818022"/>
          </a:xfrm>
        </p:grpSpPr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4DB1E4B4-BE10-4A91-9853-76E5BEA5E08D}"/>
                </a:ext>
              </a:extLst>
            </p:cNvPr>
            <p:cNvSpPr/>
            <p:nvPr/>
          </p:nvSpPr>
          <p:spPr>
            <a:xfrm>
              <a:off x="8777478" y="0"/>
              <a:ext cx="2462022" cy="818022"/>
            </a:xfrm>
            <a:custGeom>
              <a:avLst/>
              <a:gdLst>
                <a:gd name="connsiteX0" fmla="*/ 1663065 w 2462022"/>
                <a:gd name="connsiteY0" fmla="*/ 391318 h 818022"/>
                <a:gd name="connsiteX1" fmla="*/ 1877172 w 2462022"/>
                <a:gd name="connsiteY1" fmla="*/ 605424 h 818022"/>
                <a:gd name="connsiteX2" fmla="*/ 2249424 w 2462022"/>
                <a:gd name="connsiteY2" fmla="*/ 605424 h 818022"/>
                <a:gd name="connsiteX3" fmla="*/ 2462022 w 2462022"/>
                <a:gd name="connsiteY3" fmla="*/ 818022 h 818022"/>
                <a:gd name="connsiteX4" fmla="*/ 2462022 w 2462022"/>
                <a:gd name="connsiteY4" fmla="*/ 0 h 818022"/>
                <a:gd name="connsiteX5" fmla="*/ 0 w 2462022"/>
                <a:gd name="connsiteY5" fmla="*/ 0 h 818022"/>
                <a:gd name="connsiteX6" fmla="*/ 391318 w 2462022"/>
                <a:gd name="connsiteY6" fmla="*/ 391318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022" h="818022">
                  <a:moveTo>
                    <a:pt x="1663065" y="391318"/>
                  </a:moveTo>
                  <a:lnTo>
                    <a:pt x="1877172" y="605424"/>
                  </a:lnTo>
                  <a:lnTo>
                    <a:pt x="2249424" y="605424"/>
                  </a:lnTo>
                  <a:lnTo>
                    <a:pt x="2462022" y="818022"/>
                  </a:lnTo>
                  <a:lnTo>
                    <a:pt x="2462022" y="0"/>
                  </a:lnTo>
                  <a:lnTo>
                    <a:pt x="0" y="0"/>
                  </a:lnTo>
                  <a:lnTo>
                    <a:pt x="391318" y="391318"/>
                  </a:lnTo>
                  <a:close/>
                </a:path>
              </a:pathLst>
            </a:custGeom>
            <a:gradFill>
              <a:gsLst>
                <a:gs pos="538">
                  <a:srgbClr val="0041A3"/>
                </a:gs>
                <a:gs pos="100000">
                  <a:srgbClr val="000D38"/>
                </a:gs>
              </a:gsLst>
              <a:lin ang="19847181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9F15D443-C5AF-ECDA-54A2-A0381FBE3B8C}"/>
                </a:ext>
              </a:extLst>
            </p:cNvPr>
            <p:cNvSpPr/>
            <p:nvPr/>
          </p:nvSpPr>
          <p:spPr>
            <a:xfrm>
              <a:off x="8777478" y="0"/>
              <a:ext cx="2462022" cy="818022"/>
            </a:xfrm>
            <a:custGeom>
              <a:avLst/>
              <a:gdLst>
                <a:gd name="connsiteX0" fmla="*/ 0 w 2462022"/>
                <a:gd name="connsiteY0" fmla="*/ 0 h 818022"/>
                <a:gd name="connsiteX1" fmla="*/ 391318 w 2462022"/>
                <a:gd name="connsiteY1" fmla="*/ 391318 h 818022"/>
                <a:gd name="connsiteX2" fmla="*/ 1663065 w 2462022"/>
                <a:gd name="connsiteY2" fmla="*/ 391318 h 818022"/>
                <a:gd name="connsiteX3" fmla="*/ 1877172 w 2462022"/>
                <a:gd name="connsiteY3" fmla="*/ 605424 h 818022"/>
                <a:gd name="connsiteX4" fmla="*/ 2249424 w 2462022"/>
                <a:gd name="connsiteY4" fmla="*/ 605424 h 818022"/>
                <a:gd name="connsiteX5" fmla="*/ 2462022 w 2462022"/>
                <a:gd name="connsiteY5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2022" h="818022">
                  <a:moveTo>
                    <a:pt x="0" y="0"/>
                  </a:moveTo>
                  <a:lnTo>
                    <a:pt x="391318" y="391318"/>
                  </a:lnTo>
                  <a:lnTo>
                    <a:pt x="1663065" y="391318"/>
                  </a:lnTo>
                  <a:lnTo>
                    <a:pt x="1877172" y="605424"/>
                  </a:lnTo>
                  <a:lnTo>
                    <a:pt x="2249424" y="605424"/>
                  </a:lnTo>
                  <a:lnTo>
                    <a:pt x="2462022" y="818022"/>
                  </a:lnTo>
                </a:path>
              </a:pathLst>
            </a:custGeom>
            <a:noFill/>
            <a:ln w="3429" cap="flat">
              <a:solidFill>
                <a:srgbClr val="01A1FE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21" name="Graphic 1">
            <a:extLst>
              <a:ext uri="{FF2B5EF4-FFF2-40B4-BE49-F238E27FC236}">
                <a16:creationId xmlns:a16="http://schemas.microsoft.com/office/drawing/2014/main" id="{5C5A971A-66B2-9D30-0D0A-48CF3917C928}"/>
              </a:ext>
            </a:extLst>
          </p:cNvPr>
          <p:cNvGrpSpPr/>
          <p:nvPr/>
        </p:nvGrpSpPr>
        <p:grpSpPr>
          <a:xfrm>
            <a:off x="9952370" y="126873"/>
            <a:ext cx="885230" cy="137982"/>
            <a:chOff x="9006398" y="126873"/>
            <a:chExt cx="885230" cy="137982"/>
          </a:xfrm>
        </p:grpSpPr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6003AA46-1E0F-46CA-3F4F-07D2D969DF4D}"/>
                </a:ext>
              </a:extLst>
            </p:cNvPr>
            <p:cNvSpPr/>
            <p:nvPr/>
          </p:nvSpPr>
          <p:spPr>
            <a:xfrm>
              <a:off x="9006398" y="126873"/>
              <a:ext cx="885230" cy="137982"/>
            </a:xfrm>
            <a:custGeom>
              <a:avLst/>
              <a:gdLst>
                <a:gd name="connsiteX0" fmla="*/ 885230 w 885230"/>
                <a:gd name="connsiteY0" fmla="*/ 137983 h 137982"/>
                <a:gd name="connsiteX1" fmla="*/ 747247 w 885230"/>
                <a:gd name="connsiteY1" fmla="*/ 0 h 137982"/>
                <a:gd name="connsiteX2" fmla="*/ 0 w 885230"/>
                <a:gd name="connsiteY2" fmla="*/ 0 h 137982"/>
                <a:gd name="connsiteX3" fmla="*/ 137983 w 885230"/>
                <a:gd name="connsiteY3" fmla="*/ 137983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885230" y="137983"/>
                  </a:moveTo>
                  <a:lnTo>
                    <a:pt x="747247" y="0"/>
                  </a:lnTo>
                  <a:lnTo>
                    <a:pt x="0" y="0"/>
                  </a:lnTo>
                  <a:lnTo>
                    <a:pt x="137983" y="13798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DE358D1-D7C0-3651-3BEB-1AF08FAAFD00}"/>
                </a:ext>
              </a:extLst>
            </p:cNvPr>
            <p:cNvSpPr/>
            <p:nvPr/>
          </p:nvSpPr>
          <p:spPr>
            <a:xfrm>
              <a:off x="9006398" y="126873"/>
              <a:ext cx="885230" cy="137982"/>
            </a:xfrm>
            <a:custGeom>
              <a:avLst/>
              <a:gdLst>
                <a:gd name="connsiteX0" fmla="*/ 885230 w 885230"/>
                <a:gd name="connsiteY0" fmla="*/ 137983 h 137982"/>
                <a:gd name="connsiteX1" fmla="*/ 747247 w 885230"/>
                <a:gd name="connsiteY1" fmla="*/ 0 h 137982"/>
                <a:gd name="connsiteX2" fmla="*/ 0 w 885230"/>
                <a:gd name="connsiteY2" fmla="*/ 0 h 137982"/>
                <a:gd name="connsiteX3" fmla="*/ 137983 w 885230"/>
                <a:gd name="connsiteY3" fmla="*/ 137983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885230" y="137983"/>
                  </a:moveTo>
                  <a:lnTo>
                    <a:pt x="747247" y="0"/>
                  </a:lnTo>
                  <a:lnTo>
                    <a:pt x="0" y="0"/>
                  </a:lnTo>
                  <a:lnTo>
                    <a:pt x="137983" y="13798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24" name="Graphic 1">
            <a:extLst>
              <a:ext uri="{FF2B5EF4-FFF2-40B4-BE49-F238E27FC236}">
                <a16:creationId xmlns:a16="http://schemas.microsoft.com/office/drawing/2014/main" id="{185453F4-C63C-EF43-FC0D-DC1D57C49425}"/>
              </a:ext>
            </a:extLst>
          </p:cNvPr>
          <p:cNvGrpSpPr/>
          <p:nvPr/>
        </p:nvGrpSpPr>
        <p:grpSpPr>
          <a:xfrm>
            <a:off x="9971983" y="99166"/>
            <a:ext cx="598566" cy="55412"/>
            <a:chOff x="9026011" y="99166"/>
            <a:chExt cx="598566" cy="55412"/>
          </a:xfrm>
        </p:grpSpPr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3B5A4187-EAFA-7708-4FFF-3C8DFF9D579E}"/>
                </a:ext>
              </a:extLst>
            </p:cNvPr>
            <p:cNvSpPr/>
            <p:nvPr/>
          </p:nvSpPr>
          <p:spPr>
            <a:xfrm>
              <a:off x="9026011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8B89AB45-C672-AEF2-47FF-8A29F60AE073}"/>
                </a:ext>
              </a:extLst>
            </p:cNvPr>
            <p:cNvSpPr/>
            <p:nvPr/>
          </p:nvSpPr>
          <p:spPr>
            <a:xfrm>
              <a:off x="9053169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3A511069-BBBD-E878-474C-25CD1FDCB5EB}"/>
                </a:ext>
              </a:extLst>
            </p:cNvPr>
            <p:cNvSpPr/>
            <p:nvPr/>
          </p:nvSpPr>
          <p:spPr>
            <a:xfrm>
              <a:off x="9080327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D3A8B221-FE3E-816C-83B1-1BC6AEF3D450}"/>
                </a:ext>
              </a:extLst>
            </p:cNvPr>
            <p:cNvSpPr/>
            <p:nvPr/>
          </p:nvSpPr>
          <p:spPr>
            <a:xfrm>
              <a:off x="9107484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9CA6E8E1-DC3F-F29F-6BA0-6CC14850C96E}"/>
                </a:ext>
              </a:extLst>
            </p:cNvPr>
            <p:cNvSpPr/>
            <p:nvPr/>
          </p:nvSpPr>
          <p:spPr>
            <a:xfrm>
              <a:off x="9134642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1D848144-60D8-5DA5-FC4D-7C372740D889}"/>
                </a:ext>
              </a:extLst>
            </p:cNvPr>
            <p:cNvSpPr/>
            <p:nvPr/>
          </p:nvSpPr>
          <p:spPr>
            <a:xfrm>
              <a:off x="9161800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33EA62C9-FE74-8F24-DEA7-A9E5558419FA}"/>
                </a:ext>
              </a:extLst>
            </p:cNvPr>
            <p:cNvSpPr/>
            <p:nvPr/>
          </p:nvSpPr>
          <p:spPr>
            <a:xfrm>
              <a:off x="9188958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C527D13D-E4C6-9B70-BFB8-BB9766672D3B}"/>
                </a:ext>
              </a:extLst>
            </p:cNvPr>
            <p:cNvSpPr/>
            <p:nvPr/>
          </p:nvSpPr>
          <p:spPr>
            <a:xfrm>
              <a:off x="9216115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AF77AF5-01BF-9394-3E37-4CEBE3D8CA78}"/>
                </a:ext>
              </a:extLst>
            </p:cNvPr>
            <p:cNvSpPr/>
            <p:nvPr/>
          </p:nvSpPr>
          <p:spPr>
            <a:xfrm>
              <a:off x="9243273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98964757-3FE3-EB9A-DE11-F70BAF6A5B21}"/>
                </a:ext>
              </a:extLst>
            </p:cNvPr>
            <p:cNvSpPr/>
            <p:nvPr/>
          </p:nvSpPr>
          <p:spPr>
            <a:xfrm>
              <a:off x="9270431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7ECAA4A5-1B11-8C43-4C52-93A98AB5BB36}"/>
                </a:ext>
              </a:extLst>
            </p:cNvPr>
            <p:cNvSpPr/>
            <p:nvPr/>
          </p:nvSpPr>
          <p:spPr>
            <a:xfrm>
              <a:off x="9297588" y="99166"/>
              <a:ext cx="55412" cy="55412"/>
            </a:xfrm>
            <a:custGeom>
              <a:avLst/>
              <a:gdLst>
                <a:gd name="connsiteX0" fmla="*/ 0 w 55412"/>
                <a:gd name="connsiteY0" fmla="*/ 0 h 55412"/>
                <a:gd name="connsiteX1" fmla="*/ 55413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0"/>
                  </a:moveTo>
                  <a:lnTo>
                    <a:pt x="55413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B17BB63A-A9E7-0325-0DB5-4034BABD3CF3}"/>
                </a:ext>
              </a:extLst>
            </p:cNvPr>
            <p:cNvSpPr/>
            <p:nvPr/>
          </p:nvSpPr>
          <p:spPr>
            <a:xfrm>
              <a:off x="9324746" y="99166"/>
              <a:ext cx="55412" cy="55412"/>
            </a:xfrm>
            <a:custGeom>
              <a:avLst/>
              <a:gdLst>
                <a:gd name="connsiteX0" fmla="*/ 0 w 55412"/>
                <a:gd name="connsiteY0" fmla="*/ 0 h 55412"/>
                <a:gd name="connsiteX1" fmla="*/ 55413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0"/>
                  </a:moveTo>
                  <a:lnTo>
                    <a:pt x="55413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5C0223E0-B8C8-0175-CAA1-0301231D56E0}"/>
                </a:ext>
              </a:extLst>
            </p:cNvPr>
            <p:cNvSpPr/>
            <p:nvPr/>
          </p:nvSpPr>
          <p:spPr>
            <a:xfrm>
              <a:off x="9351904" y="99166"/>
              <a:ext cx="55412" cy="55412"/>
            </a:xfrm>
            <a:custGeom>
              <a:avLst/>
              <a:gdLst>
                <a:gd name="connsiteX0" fmla="*/ 0 w 55412"/>
                <a:gd name="connsiteY0" fmla="*/ 0 h 55412"/>
                <a:gd name="connsiteX1" fmla="*/ 55412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0" y="0"/>
                  </a:moveTo>
                  <a:lnTo>
                    <a:pt x="55412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02AC783B-F3DD-4CDD-C96E-BBBCE92A6C41}"/>
                </a:ext>
              </a:extLst>
            </p:cNvPr>
            <p:cNvSpPr/>
            <p:nvPr/>
          </p:nvSpPr>
          <p:spPr>
            <a:xfrm>
              <a:off x="9379198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E0BBF48E-383E-242B-AB9A-D769D1409120}"/>
                </a:ext>
              </a:extLst>
            </p:cNvPr>
            <p:cNvSpPr/>
            <p:nvPr/>
          </p:nvSpPr>
          <p:spPr>
            <a:xfrm>
              <a:off x="9406356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7887E6BF-091D-7605-E116-05A77C5D1CEA}"/>
                </a:ext>
              </a:extLst>
            </p:cNvPr>
            <p:cNvSpPr/>
            <p:nvPr/>
          </p:nvSpPr>
          <p:spPr>
            <a:xfrm>
              <a:off x="9433514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508B70D2-8130-D0FA-C31B-83C0EDEEF20C}"/>
                </a:ext>
              </a:extLst>
            </p:cNvPr>
            <p:cNvSpPr/>
            <p:nvPr/>
          </p:nvSpPr>
          <p:spPr>
            <a:xfrm>
              <a:off x="9460671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A77C238-F8E6-9640-C28E-45E7113399FB}"/>
                </a:ext>
              </a:extLst>
            </p:cNvPr>
            <p:cNvSpPr/>
            <p:nvPr/>
          </p:nvSpPr>
          <p:spPr>
            <a:xfrm>
              <a:off x="9487829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B4926718-C9DF-2377-B9D2-39E6F27B67E9}"/>
                </a:ext>
              </a:extLst>
            </p:cNvPr>
            <p:cNvSpPr/>
            <p:nvPr/>
          </p:nvSpPr>
          <p:spPr>
            <a:xfrm>
              <a:off x="9514987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5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5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19BE8A00-6227-D46F-FBAB-F4E0E28E3043}"/>
                </a:ext>
              </a:extLst>
            </p:cNvPr>
            <p:cNvSpPr/>
            <p:nvPr/>
          </p:nvSpPr>
          <p:spPr>
            <a:xfrm>
              <a:off x="9542145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6C45421F-696B-B42F-3680-E2BA592E9604}"/>
                </a:ext>
              </a:extLst>
            </p:cNvPr>
            <p:cNvSpPr/>
            <p:nvPr/>
          </p:nvSpPr>
          <p:spPr>
            <a:xfrm>
              <a:off x="9569302" y="99166"/>
              <a:ext cx="55275" cy="55412"/>
            </a:xfrm>
            <a:custGeom>
              <a:avLst/>
              <a:gdLst>
                <a:gd name="connsiteX0" fmla="*/ 0 w 55275"/>
                <a:gd name="connsiteY0" fmla="*/ 0 h 55412"/>
                <a:gd name="connsiteX1" fmla="*/ 55276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0" y="0"/>
                  </a:moveTo>
                  <a:lnTo>
                    <a:pt x="55276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46" name="Graphic 1">
            <a:extLst>
              <a:ext uri="{FF2B5EF4-FFF2-40B4-BE49-F238E27FC236}">
                <a16:creationId xmlns:a16="http://schemas.microsoft.com/office/drawing/2014/main" id="{5153BE29-2F9B-B258-5F80-145854E70663}"/>
              </a:ext>
            </a:extLst>
          </p:cNvPr>
          <p:cNvGrpSpPr/>
          <p:nvPr/>
        </p:nvGrpSpPr>
        <p:grpSpPr>
          <a:xfrm>
            <a:off x="9932756" y="60076"/>
            <a:ext cx="598702" cy="55275"/>
            <a:chOff x="8986784" y="60076"/>
            <a:chExt cx="598702" cy="55275"/>
          </a:xfrm>
        </p:grpSpPr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6E603EC7-9C28-5B13-2E7E-752630F67989}"/>
                </a:ext>
              </a:extLst>
            </p:cNvPr>
            <p:cNvSpPr/>
            <p:nvPr/>
          </p:nvSpPr>
          <p:spPr>
            <a:xfrm>
              <a:off x="8986784" y="60076"/>
              <a:ext cx="55412" cy="55275"/>
            </a:xfrm>
            <a:custGeom>
              <a:avLst/>
              <a:gdLst>
                <a:gd name="connsiteX0" fmla="*/ 0 w 55412"/>
                <a:gd name="connsiteY0" fmla="*/ 0 h 55275"/>
                <a:gd name="connsiteX1" fmla="*/ 55412 w 55412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0" y="0"/>
                  </a:moveTo>
                  <a:lnTo>
                    <a:pt x="55412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47EF8FA2-3A02-E008-FE6F-5773A3C4DDB7}"/>
                </a:ext>
              </a:extLst>
            </p:cNvPr>
            <p:cNvSpPr/>
            <p:nvPr/>
          </p:nvSpPr>
          <p:spPr>
            <a:xfrm>
              <a:off x="9014079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FF7293CE-5875-F948-90D9-A46E6CEF6B4E}"/>
                </a:ext>
              </a:extLst>
            </p:cNvPr>
            <p:cNvSpPr/>
            <p:nvPr/>
          </p:nvSpPr>
          <p:spPr>
            <a:xfrm>
              <a:off x="9041236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E119D6C7-953B-BCEB-516C-70E1D57C337B}"/>
                </a:ext>
              </a:extLst>
            </p:cNvPr>
            <p:cNvSpPr/>
            <p:nvPr/>
          </p:nvSpPr>
          <p:spPr>
            <a:xfrm>
              <a:off x="9068394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62603E32-4C4B-2370-6EA7-F94D8DF9E13F}"/>
                </a:ext>
              </a:extLst>
            </p:cNvPr>
            <p:cNvSpPr/>
            <p:nvPr/>
          </p:nvSpPr>
          <p:spPr>
            <a:xfrm>
              <a:off x="9095552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D36B1AB8-70A3-0D71-E92D-42BA24B03180}"/>
                </a:ext>
              </a:extLst>
            </p:cNvPr>
            <p:cNvSpPr/>
            <p:nvPr/>
          </p:nvSpPr>
          <p:spPr>
            <a:xfrm>
              <a:off x="9122709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9F537F58-420E-D4FC-E5D9-150D262EC82E}"/>
                </a:ext>
              </a:extLst>
            </p:cNvPr>
            <p:cNvSpPr/>
            <p:nvPr/>
          </p:nvSpPr>
          <p:spPr>
            <a:xfrm>
              <a:off x="9149867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B866DDF5-BA8F-4803-C18C-BA4CCA9B9E2A}"/>
                </a:ext>
              </a:extLst>
            </p:cNvPr>
            <p:cNvSpPr/>
            <p:nvPr/>
          </p:nvSpPr>
          <p:spPr>
            <a:xfrm>
              <a:off x="9177025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05625083-8D30-6142-525E-AE537CE71357}"/>
                </a:ext>
              </a:extLst>
            </p:cNvPr>
            <p:cNvSpPr/>
            <p:nvPr/>
          </p:nvSpPr>
          <p:spPr>
            <a:xfrm>
              <a:off x="9204182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3AE2A4F1-EB71-65E6-20C4-65B190668816}"/>
                </a:ext>
              </a:extLst>
            </p:cNvPr>
            <p:cNvSpPr/>
            <p:nvPr/>
          </p:nvSpPr>
          <p:spPr>
            <a:xfrm>
              <a:off x="9231340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F3F69AB7-6369-B286-9D5A-9D70B26A9A42}"/>
                </a:ext>
              </a:extLst>
            </p:cNvPr>
            <p:cNvSpPr/>
            <p:nvPr/>
          </p:nvSpPr>
          <p:spPr>
            <a:xfrm>
              <a:off x="9258498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8EFAD8C3-1834-55DF-F795-38A9A1726F3F}"/>
                </a:ext>
              </a:extLst>
            </p:cNvPr>
            <p:cNvSpPr/>
            <p:nvPr/>
          </p:nvSpPr>
          <p:spPr>
            <a:xfrm>
              <a:off x="9285655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0725103E-DD45-693E-B064-9AC1EE2CADBC}"/>
                </a:ext>
              </a:extLst>
            </p:cNvPr>
            <p:cNvSpPr/>
            <p:nvPr/>
          </p:nvSpPr>
          <p:spPr>
            <a:xfrm>
              <a:off x="9312813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17C7F592-76EE-8AB4-ED3C-4C1E746E1EA3}"/>
                </a:ext>
              </a:extLst>
            </p:cNvPr>
            <p:cNvSpPr/>
            <p:nvPr/>
          </p:nvSpPr>
          <p:spPr>
            <a:xfrm>
              <a:off x="9339971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89909A3C-8E81-7A01-F727-306FB2D03740}"/>
                </a:ext>
              </a:extLst>
            </p:cNvPr>
            <p:cNvSpPr/>
            <p:nvPr/>
          </p:nvSpPr>
          <p:spPr>
            <a:xfrm>
              <a:off x="9367128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3365F3CB-B831-61C0-D7F9-857E247CC9FD}"/>
                </a:ext>
              </a:extLst>
            </p:cNvPr>
            <p:cNvSpPr/>
            <p:nvPr/>
          </p:nvSpPr>
          <p:spPr>
            <a:xfrm>
              <a:off x="9394286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D424ADC-7907-10CD-FFE9-20F8740F5076}"/>
                </a:ext>
              </a:extLst>
            </p:cNvPr>
            <p:cNvSpPr/>
            <p:nvPr/>
          </p:nvSpPr>
          <p:spPr>
            <a:xfrm>
              <a:off x="9421444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7CAC4639-7A3D-174B-D8E1-4CE1F540E858}"/>
                </a:ext>
              </a:extLst>
            </p:cNvPr>
            <p:cNvSpPr/>
            <p:nvPr/>
          </p:nvSpPr>
          <p:spPr>
            <a:xfrm>
              <a:off x="9448601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1CF95AB3-F8E6-3BEA-5EE3-AF31B12F97D6}"/>
                </a:ext>
              </a:extLst>
            </p:cNvPr>
            <p:cNvSpPr/>
            <p:nvPr/>
          </p:nvSpPr>
          <p:spPr>
            <a:xfrm>
              <a:off x="9475759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6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6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EA527452-432A-AAC0-8B89-1C0187F730E1}"/>
                </a:ext>
              </a:extLst>
            </p:cNvPr>
            <p:cNvSpPr/>
            <p:nvPr/>
          </p:nvSpPr>
          <p:spPr>
            <a:xfrm>
              <a:off x="9502917" y="60076"/>
              <a:ext cx="55275" cy="55275"/>
            </a:xfrm>
            <a:custGeom>
              <a:avLst/>
              <a:gdLst>
                <a:gd name="connsiteX0" fmla="*/ 0 w 55275"/>
                <a:gd name="connsiteY0" fmla="*/ 0 h 55275"/>
                <a:gd name="connsiteX1" fmla="*/ 55275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0" y="0"/>
                  </a:moveTo>
                  <a:lnTo>
                    <a:pt x="55275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9DB3C89E-8EA6-2737-D691-C2B4AF8D195D}"/>
                </a:ext>
              </a:extLst>
            </p:cNvPr>
            <p:cNvSpPr/>
            <p:nvPr/>
          </p:nvSpPr>
          <p:spPr>
            <a:xfrm>
              <a:off x="9530074" y="60076"/>
              <a:ext cx="55412" cy="55275"/>
            </a:xfrm>
            <a:custGeom>
              <a:avLst/>
              <a:gdLst>
                <a:gd name="connsiteX0" fmla="*/ 0 w 55412"/>
                <a:gd name="connsiteY0" fmla="*/ 0 h 55275"/>
                <a:gd name="connsiteX1" fmla="*/ 55412 w 55412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0" y="0"/>
                  </a:moveTo>
                  <a:lnTo>
                    <a:pt x="55412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868" name="Graphic 1">
            <a:extLst>
              <a:ext uri="{FF2B5EF4-FFF2-40B4-BE49-F238E27FC236}">
                <a16:creationId xmlns:a16="http://schemas.microsoft.com/office/drawing/2014/main" id="{CDB9441D-14FA-3468-C865-89BD57FD3945}"/>
              </a:ext>
            </a:extLst>
          </p:cNvPr>
          <p:cNvGrpSpPr/>
          <p:nvPr/>
        </p:nvGrpSpPr>
        <p:grpSpPr>
          <a:xfrm>
            <a:off x="10470423" y="-388437"/>
            <a:ext cx="1257482" cy="1125809"/>
            <a:chOff x="9524451" y="-388437"/>
            <a:chExt cx="1257482" cy="1125809"/>
          </a:xfrm>
        </p:grpSpPr>
        <p:grpSp>
          <p:nvGrpSpPr>
            <p:cNvPr id="2869" name="Graphic 1">
              <a:extLst>
                <a:ext uri="{FF2B5EF4-FFF2-40B4-BE49-F238E27FC236}">
                  <a16:creationId xmlns:a16="http://schemas.microsoft.com/office/drawing/2014/main" id="{3FED81D6-274B-73E2-97CA-B05A2B5A79EB}"/>
                </a:ext>
              </a:extLst>
            </p:cNvPr>
            <p:cNvGrpSpPr/>
            <p:nvPr/>
          </p:nvGrpSpPr>
          <p:grpSpPr>
            <a:xfrm>
              <a:off x="10019461" y="107259"/>
              <a:ext cx="268147" cy="134691"/>
              <a:chOff x="10019461" y="107259"/>
              <a:chExt cx="268147" cy="134691"/>
            </a:xfrm>
          </p:grpSpPr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774F323E-21B5-395A-66AD-4DEC408F7C61}"/>
                  </a:ext>
                </a:extLst>
              </p:cNvPr>
              <p:cNvSpPr/>
              <p:nvPr/>
            </p:nvSpPr>
            <p:spPr>
              <a:xfrm>
                <a:off x="10198318" y="107259"/>
                <a:ext cx="89290" cy="134691"/>
              </a:xfrm>
              <a:custGeom>
                <a:avLst/>
                <a:gdLst>
                  <a:gd name="connsiteX0" fmla="*/ 67208 w 89290"/>
                  <a:gd name="connsiteY0" fmla="*/ 134691 h 134691"/>
                  <a:gd name="connsiteX1" fmla="*/ 89290 w 89290"/>
                  <a:gd name="connsiteY1" fmla="*/ 112608 h 134691"/>
                  <a:gd name="connsiteX2" fmla="*/ 44028 w 89290"/>
                  <a:gd name="connsiteY2" fmla="*/ 67346 h 134691"/>
                  <a:gd name="connsiteX3" fmla="*/ 89290 w 89290"/>
                  <a:gd name="connsiteY3" fmla="*/ 22083 h 134691"/>
                  <a:gd name="connsiteX4" fmla="*/ 67208 w 89290"/>
                  <a:gd name="connsiteY4" fmla="*/ 0 h 134691"/>
                  <a:gd name="connsiteX5" fmla="*/ 0 w 89290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290" h="134691">
                    <a:moveTo>
                      <a:pt x="67208" y="134691"/>
                    </a:moveTo>
                    <a:lnTo>
                      <a:pt x="89290" y="112608"/>
                    </a:lnTo>
                    <a:lnTo>
                      <a:pt x="44028" y="67346"/>
                    </a:lnTo>
                    <a:lnTo>
                      <a:pt x="89290" y="22083"/>
                    </a:lnTo>
                    <a:lnTo>
                      <a:pt x="67208" y="0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F91F12DB-6F75-A311-2179-212B00ED82EE}"/>
                  </a:ext>
                </a:extLst>
              </p:cNvPr>
              <p:cNvSpPr/>
              <p:nvPr/>
            </p:nvSpPr>
            <p:spPr>
              <a:xfrm>
                <a:off x="10108890" y="107259"/>
                <a:ext cx="89428" cy="134691"/>
              </a:xfrm>
              <a:custGeom>
                <a:avLst/>
                <a:gdLst>
                  <a:gd name="connsiteX0" fmla="*/ 67345 w 89428"/>
                  <a:gd name="connsiteY0" fmla="*/ 134691 h 134691"/>
                  <a:gd name="connsiteX1" fmla="*/ 89429 w 89428"/>
                  <a:gd name="connsiteY1" fmla="*/ 112608 h 134691"/>
                  <a:gd name="connsiteX2" fmla="*/ 44165 w 89428"/>
                  <a:gd name="connsiteY2" fmla="*/ 67346 h 134691"/>
                  <a:gd name="connsiteX3" fmla="*/ 89429 w 89428"/>
                  <a:gd name="connsiteY3" fmla="*/ 22083 h 134691"/>
                  <a:gd name="connsiteX4" fmla="*/ 67345 w 89428"/>
                  <a:gd name="connsiteY4" fmla="*/ 0 h 134691"/>
                  <a:gd name="connsiteX5" fmla="*/ 0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67345" y="134691"/>
                    </a:moveTo>
                    <a:lnTo>
                      <a:pt x="89429" y="112608"/>
                    </a:lnTo>
                    <a:lnTo>
                      <a:pt x="44165" y="67346"/>
                    </a:lnTo>
                    <a:lnTo>
                      <a:pt x="89429" y="22083"/>
                    </a:lnTo>
                    <a:lnTo>
                      <a:pt x="67345" y="0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2543B7E4-EAF6-D0FC-3401-1BCF2CD849BE}"/>
                  </a:ext>
                </a:extLst>
              </p:cNvPr>
              <p:cNvSpPr/>
              <p:nvPr/>
            </p:nvSpPr>
            <p:spPr>
              <a:xfrm>
                <a:off x="10019461" y="107259"/>
                <a:ext cx="89428" cy="134691"/>
              </a:xfrm>
              <a:custGeom>
                <a:avLst/>
                <a:gdLst>
                  <a:gd name="connsiteX0" fmla="*/ 67346 w 89428"/>
                  <a:gd name="connsiteY0" fmla="*/ 134691 h 134691"/>
                  <a:gd name="connsiteX1" fmla="*/ 89429 w 89428"/>
                  <a:gd name="connsiteY1" fmla="*/ 112608 h 134691"/>
                  <a:gd name="connsiteX2" fmla="*/ 44166 w 89428"/>
                  <a:gd name="connsiteY2" fmla="*/ 67346 h 134691"/>
                  <a:gd name="connsiteX3" fmla="*/ 89429 w 89428"/>
                  <a:gd name="connsiteY3" fmla="*/ 22083 h 134691"/>
                  <a:gd name="connsiteX4" fmla="*/ 67346 w 89428"/>
                  <a:gd name="connsiteY4" fmla="*/ 0 h 134691"/>
                  <a:gd name="connsiteX5" fmla="*/ 0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67346" y="134691"/>
                    </a:moveTo>
                    <a:lnTo>
                      <a:pt x="89429" y="112608"/>
                    </a:lnTo>
                    <a:lnTo>
                      <a:pt x="44166" y="67346"/>
                    </a:lnTo>
                    <a:lnTo>
                      <a:pt x="89429" y="22083"/>
                    </a:lnTo>
                    <a:lnTo>
                      <a:pt x="67346" y="0"/>
                    </a:lnTo>
                    <a:lnTo>
                      <a:pt x="0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108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870" name="Picture 2869">
              <a:extLst>
                <a:ext uri="{FF2B5EF4-FFF2-40B4-BE49-F238E27FC236}">
                  <a16:creationId xmlns:a16="http://schemas.microsoft.com/office/drawing/2014/main" id="{FE0FD534-646E-FFEF-F1E0-708B6A81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451" y="-388437"/>
              <a:ext cx="1257482" cy="1125809"/>
            </a:xfrm>
            <a:custGeom>
              <a:avLst/>
              <a:gdLst>
                <a:gd name="connsiteX0" fmla="*/ 480 w 1257482"/>
                <a:gd name="connsiteY0" fmla="*/ -158 h 1125809"/>
                <a:gd name="connsiteX1" fmla="*/ 1257963 w 1257482"/>
                <a:gd name="connsiteY1" fmla="*/ -158 h 1125809"/>
                <a:gd name="connsiteX2" fmla="*/ 1257963 w 1257482"/>
                <a:gd name="connsiteY2" fmla="*/ 1125651 h 1125809"/>
                <a:gd name="connsiteX3" fmla="*/ 480 w 1257482"/>
                <a:gd name="connsiteY3" fmla="*/ 1125651 h 11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482" h="1125809">
                  <a:moveTo>
                    <a:pt x="480" y="-158"/>
                  </a:moveTo>
                  <a:lnTo>
                    <a:pt x="1257963" y="-158"/>
                  </a:lnTo>
                  <a:lnTo>
                    <a:pt x="1257963" y="1125651"/>
                  </a:lnTo>
                  <a:lnTo>
                    <a:pt x="480" y="1125651"/>
                  </a:lnTo>
                  <a:close/>
                </a:path>
              </a:pathLst>
            </a:custGeom>
          </p:spPr>
        </p:pic>
      </p:grpSp>
      <p:grpSp>
        <p:nvGrpSpPr>
          <p:cNvPr id="2874" name="Graphic 1">
            <a:extLst>
              <a:ext uri="{FF2B5EF4-FFF2-40B4-BE49-F238E27FC236}">
                <a16:creationId xmlns:a16="http://schemas.microsoft.com/office/drawing/2014/main" id="{2BA66015-8EE4-D050-D796-A9C7E5E8D645}"/>
              </a:ext>
            </a:extLst>
          </p:cNvPr>
          <p:cNvGrpSpPr/>
          <p:nvPr/>
        </p:nvGrpSpPr>
        <p:grpSpPr>
          <a:xfrm>
            <a:off x="11560022" y="691286"/>
            <a:ext cx="1053388" cy="1119225"/>
            <a:chOff x="10614050" y="691286"/>
            <a:chExt cx="1053388" cy="1119225"/>
          </a:xfrm>
        </p:grpSpPr>
        <p:grpSp>
          <p:nvGrpSpPr>
            <p:cNvPr id="2875" name="Graphic 1">
              <a:extLst>
                <a:ext uri="{FF2B5EF4-FFF2-40B4-BE49-F238E27FC236}">
                  <a16:creationId xmlns:a16="http://schemas.microsoft.com/office/drawing/2014/main" id="{6168DF4E-E7D5-9A72-8BC2-A64BD6557EF9}"/>
                </a:ext>
              </a:extLst>
            </p:cNvPr>
            <p:cNvGrpSpPr/>
            <p:nvPr/>
          </p:nvGrpSpPr>
          <p:grpSpPr>
            <a:xfrm>
              <a:off x="11108237" y="1187256"/>
              <a:ext cx="64465" cy="128381"/>
              <a:chOff x="11108237" y="1187256"/>
              <a:chExt cx="64465" cy="128381"/>
            </a:xfrm>
          </p:grpSpPr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84C7D64F-B80C-CDEB-DCE5-085D7F5FE426}"/>
                  </a:ext>
                </a:extLst>
              </p:cNvPr>
              <p:cNvSpPr/>
              <p:nvPr/>
            </p:nvSpPr>
            <p:spPr>
              <a:xfrm>
                <a:off x="11108237" y="1187256"/>
                <a:ext cx="64465" cy="42793"/>
              </a:xfrm>
              <a:custGeom>
                <a:avLst/>
                <a:gdLst>
                  <a:gd name="connsiteX0" fmla="*/ 64465 w 64465"/>
                  <a:gd name="connsiteY0" fmla="*/ 10561 h 42793"/>
                  <a:gd name="connsiteX1" fmla="*/ 53904 w 64465"/>
                  <a:gd name="connsiteY1" fmla="*/ 0 h 42793"/>
                  <a:gd name="connsiteX2" fmla="*/ 32233 w 64465"/>
                  <a:gd name="connsiteY2" fmla="*/ 21671 h 42793"/>
                  <a:gd name="connsiteX3" fmla="*/ 10562 w 64465"/>
                  <a:gd name="connsiteY3" fmla="*/ 0 h 42793"/>
                  <a:gd name="connsiteX4" fmla="*/ 0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06A142AB-2AC2-7DCD-8422-16CE4CB89C4C}"/>
                  </a:ext>
                </a:extLst>
              </p:cNvPr>
              <p:cNvSpPr/>
              <p:nvPr/>
            </p:nvSpPr>
            <p:spPr>
              <a:xfrm>
                <a:off x="11108237" y="1230050"/>
                <a:ext cx="64465" cy="42793"/>
              </a:xfrm>
              <a:custGeom>
                <a:avLst/>
                <a:gdLst>
                  <a:gd name="connsiteX0" fmla="*/ 64465 w 64465"/>
                  <a:gd name="connsiteY0" fmla="*/ 10561 h 42793"/>
                  <a:gd name="connsiteX1" fmla="*/ 53904 w 64465"/>
                  <a:gd name="connsiteY1" fmla="*/ 0 h 42793"/>
                  <a:gd name="connsiteX2" fmla="*/ 32233 w 64465"/>
                  <a:gd name="connsiteY2" fmla="*/ 21671 h 42793"/>
                  <a:gd name="connsiteX3" fmla="*/ 10562 w 64465"/>
                  <a:gd name="connsiteY3" fmla="*/ 0 h 42793"/>
                  <a:gd name="connsiteX4" fmla="*/ 0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F26E465A-362D-8EC3-7BB8-7F8FEEEF6218}"/>
                  </a:ext>
                </a:extLst>
              </p:cNvPr>
              <p:cNvSpPr/>
              <p:nvPr/>
            </p:nvSpPr>
            <p:spPr>
              <a:xfrm>
                <a:off x="11108237" y="1272844"/>
                <a:ext cx="64465" cy="42793"/>
              </a:xfrm>
              <a:custGeom>
                <a:avLst/>
                <a:gdLst>
                  <a:gd name="connsiteX0" fmla="*/ 64465 w 64465"/>
                  <a:gd name="connsiteY0" fmla="*/ 10561 h 42793"/>
                  <a:gd name="connsiteX1" fmla="*/ 53904 w 64465"/>
                  <a:gd name="connsiteY1" fmla="*/ 0 h 42793"/>
                  <a:gd name="connsiteX2" fmla="*/ 32233 w 64465"/>
                  <a:gd name="connsiteY2" fmla="*/ 21671 h 42793"/>
                  <a:gd name="connsiteX3" fmla="*/ 10562 w 64465"/>
                  <a:gd name="connsiteY3" fmla="*/ 0 h 42793"/>
                  <a:gd name="connsiteX4" fmla="*/ 0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876" name="Picture 2875">
              <a:extLst>
                <a:ext uri="{FF2B5EF4-FFF2-40B4-BE49-F238E27FC236}">
                  <a16:creationId xmlns:a16="http://schemas.microsoft.com/office/drawing/2014/main" id="{A0E2961F-09ED-1ED4-D6DC-514801E6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4050" y="691286"/>
              <a:ext cx="1053388" cy="1119225"/>
            </a:xfrm>
            <a:custGeom>
              <a:avLst/>
              <a:gdLst>
                <a:gd name="connsiteX0" fmla="*/ 583 w 1053388"/>
                <a:gd name="connsiteY0" fmla="*/ -79 h 1119225"/>
                <a:gd name="connsiteX1" fmla="*/ 1053972 w 1053388"/>
                <a:gd name="connsiteY1" fmla="*/ -79 h 1119225"/>
                <a:gd name="connsiteX2" fmla="*/ 1053972 w 1053388"/>
                <a:gd name="connsiteY2" fmla="*/ 1119147 h 1119225"/>
                <a:gd name="connsiteX3" fmla="*/ 583 w 1053388"/>
                <a:gd name="connsiteY3" fmla="*/ 1119147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583" y="-79"/>
                  </a:moveTo>
                  <a:lnTo>
                    <a:pt x="1053972" y="-79"/>
                  </a:lnTo>
                  <a:lnTo>
                    <a:pt x="1053972" y="1119147"/>
                  </a:lnTo>
                  <a:lnTo>
                    <a:pt x="583" y="1119147"/>
                  </a:lnTo>
                  <a:close/>
                </a:path>
              </a:pathLst>
            </a:custGeom>
          </p:spPr>
        </p:pic>
      </p:grpSp>
      <p:grpSp>
        <p:nvGrpSpPr>
          <p:cNvPr id="2880" name="Graphic 1">
            <a:extLst>
              <a:ext uri="{FF2B5EF4-FFF2-40B4-BE49-F238E27FC236}">
                <a16:creationId xmlns:a16="http://schemas.microsoft.com/office/drawing/2014/main" id="{5AFF661D-F078-7E5A-8C76-B68FB48F847F}"/>
              </a:ext>
            </a:extLst>
          </p:cNvPr>
          <p:cNvGrpSpPr/>
          <p:nvPr/>
        </p:nvGrpSpPr>
        <p:grpSpPr>
          <a:xfrm>
            <a:off x="11560022" y="1099474"/>
            <a:ext cx="1053388" cy="1119225"/>
            <a:chOff x="10614050" y="1099474"/>
            <a:chExt cx="1053388" cy="1119225"/>
          </a:xfrm>
        </p:grpSpPr>
        <p:grpSp>
          <p:nvGrpSpPr>
            <p:cNvPr id="2881" name="Graphic 1">
              <a:extLst>
                <a:ext uri="{FF2B5EF4-FFF2-40B4-BE49-F238E27FC236}">
                  <a16:creationId xmlns:a16="http://schemas.microsoft.com/office/drawing/2014/main" id="{C5FDF6E5-EBBB-D69F-319C-A4502F9FED40}"/>
                </a:ext>
              </a:extLst>
            </p:cNvPr>
            <p:cNvGrpSpPr/>
            <p:nvPr/>
          </p:nvGrpSpPr>
          <p:grpSpPr>
            <a:xfrm>
              <a:off x="11108237" y="1594347"/>
              <a:ext cx="64465" cy="128518"/>
              <a:chOff x="11108237" y="1594347"/>
              <a:chExt cx="64465" cy="128518"/>
            </a:xfrm>
          </p:grpSpPr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C8E16D4A-48E0-F6C7-8F73-2D2C177550A1}"/>
                  </a:ext>
                </a:extLst>
              </p:cNvPr>
              <p:cNvSpPr/>
              <p:nvPr/>
            </p:nvSpPr>
            <p:spPr>
              <a:xfrm>
                <a:off x="11108237" y="1594347"/>
                <a:ext cx="64465" cy="42793"/>
              </a:xfrm>
              <a:custGeom>
                <a:avLst/>
                <a:gdLst>
                  <a:gd name="connsiteX0" fmla="*/ 64465 w 64465"/>
                  <a:gd name="connsiteY0" fmla="*/ 10561 h 42793"/>
                  <a:gd name="connsiteX1" fmla="*/ 53904 w 64465"/>
                  <a:gd name="connsiteY1" fmla="*/ 0 h 42793"/>
                  <a:gd name="connsiteX2" fmla="*/ 32233 w 64465"/>
                  <a:gd name="connsiteY2" fmla="*/ 21671 h 42793"/>
                  <a:gd name="connsiteX3" fmla="*/ 10562 w 64465"/>
                  <a:gd name="connsiteY3" fmla="*/ 0 h 42793"/>
                  <a:gd name="connsiteX4" fmla="*/ 0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B6DAAC32-6861-674F-ABAF-D5FB3B56F9EA}"/>
                  </a:ext>
                </a:extLst>
              </p:cNvPr>
              <p:cNvSpPr/>
              <p:nvPr/>
            </p:nvSpPr>
            <p:spPr>
              <a:xfrm>
                <a:off x="11108237" y="1637141"/>
                <a:ext cx="64465" cy="42793"/>
              </a:xfrm>
              <a:custGeom>
                <a:avLst/>
                <a:gdLst>
                  <a:gd name="connsiteX0" fmla="*/ 64465 w 64465"/>
                  <a:gd name="connsiteY0" fmla="*/ 10561 h 42793"/>
                  <a:gd name="connsiteX1" fmla="*/ 53904 w 64465"/>
                  <a:gd name="connsiteY1" fmla="*/ 0 h 42793"/>
                  <a:gd name="connsiteX2" fmla="*/ 32233 w 64465"/>
                  <a:gd name="connsiteY2" fmla="*/ 21671 h 42793"/>
                  <a:gd name="connsiteX3" fmla="*/ 10562 w 64465"/>
                  <a:gd name="connsiteY3" fmla="*/ 0 h 42793"/>
                  <a:gd name="connsiteX4" fmla="*/ 0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D1FB9D74-A774-ABD3-BC34-C4DA1081DEE7}"/>
                  </a:ext>
                </a:extLst>
              </p:cNvPr>
              <p:cNvSpPr/>
              <p:nvPr/>
            </p:nvSpPr>
            <p:spPr>
              <a:xfrm>
                <a:off x="11108237" y="1679935"/>
                <a:ext cx="64465" cy="42931"/>
              </a:xfrm>
              <a:custGeom>
                <a:avLst/>
                <a:gdLst>
                  <a:gd name="connsiteX0" fmla="*/ 64465 w 64465"/>
                  <a:gd name="connsiteY0" fmla="*/ 10561 h 42931"/>
                  <a:gd name="connsiteX1" fmla="*/ 53904 w 64465"/>
                  <a:gd name="connsiteY1" fmla="*/ 0 h 42931"/>
                  <a:gd name="connsiteX2" fmla="*/ 32233 w 64465"/>
                  <a:gd name="connsiteY2" fmla="*/ 21671 h 42931"/>
                  <a:gd name="connsiteX3" fmla="*/ 10562 w 64465"/>
                  <a:gd name="connsiteY3" fmla="*/ 0 h 42931"/>
                  <a:gd name="connsiteX4" fmla="*/ 0 w 64465"/>
                  <a:gd name="connsiteY4" fmla="*/ 10561 h 42931"/>
                  <a:gd name="connsiteX5" fmla="*/ 32233 w 64465"/>
                  <a:gd name="connsiteY5" fmla="*/ 42931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931">
                    <a:moveTo>
                      <a:pt x="64465" y="10561"/>
                    </a:moveTo>
                    <a:lnTo>
                      <a:pt x="53904" y="0"/>
                    </a:lnTo>
                    <a:lnTo>
                      <a:pt x="32233" y="21671"/>
                    </a:lnTo>
                    <a:lnTo>
                      <a:pt x="10562" y="0"/>
                    </a:lnTo>
                    <a:lnTo>
                      <a:pt x="0" y="10561"/>
                    </a:lnTo>
                    <a:lnTo>
                      <a:pt x="32233" y="42931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2882" name="Picture 2881">
              <a:extLst>
                <a:ext uri="{FF2B5EF4-FFF2-40B4-BE49-F238E27FC236}">
                  <a16:creationId xmlns:a16="http://schemas.microsoft.com/office/drawing/2014/main" id="{85F75034-428E-ADF3-6D66-E653A389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4050" y="1099474"/>
              <a:ext cx="1053388" cy="1119225"/>
            </a:xfrm>
            <a:custGeom>
              <a:avLst/>
              <a:gdLst>
                <a:gd name="connsiteX0" fmla="*/ 583 w 1053388"/>
                <a:gd name="connsiteY0" fmla="*/ -49 h 1119225"/>
                <a:gd name="connsiteX1" fmla="*/ 1053972 w 1053388"/>
                <a:gd name="connsiteY1" fmla="*/ -49 h 1119225"/>
                <a:gd name="connsiteX2" fmla="*/ 1053972 w 1053388"/>
                <a:gd name="connsiteY2" fmla="*/ 1119177 h 1119225"/>
                <a:gd name="connsiteX3" fmla="*/ 583 w 1053388"/>
                <a:gd name="connsiteY3" fmla="*/ 1119177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583" y="-49"/>
                  </a:moveTo>
                  <a:lnTo>
                    <a:pt x="1053972" y="-49"/>
                  </a:lnTo>
                  <a:lnTo>
                    <a:pt x="1053972" y="1119177"/>
                  </a:lnTo>
                  <a:lnTo>
                    <a:pt x="583" y="1119177"/>
                  </a:lnTo>
                  <a:close/>
                </a:path>
              </a:pathLst>
            </a:custGeom>
          </p:spPr>
        </p:pic>
      </p:grpSp>
      <p:sp>
        <p:nvSpPr>
          <p:cNvPr id="2886" name="Freeform: Shape 2885">
            <a:extLst>
              <a:ext uri="{FF2B5EF4-FFF2-40B4-BE49-F238E27FC236}">
                <a16:creationId xmlns:a16="http://schemas.microsoft.com/office/drawing/2014/main" id="{8D68AD4A-76AA-972A-54B0-30441D567B5E}"/>
              </a:ext>
            </a:extLst>
          </p:cNvPr>
          <p:cNvSpPr/>
          <p:nvPr/>
        </p:nvSpPr>
        <p:spPr>
          <a:xfrm>
            <a:off x="11453997" y="0"/>
            <a:ext cx="731474" cy="283372"/>
          </a:xfrm>
          <a:custGeom>
            <a:avLst/>
            <a:gdLst>
              <a:gd name="connsiteX0" fmla="*/ 0 w 731474"/>
              <a:gd name="connsiteY0" fmla="*/ 0 h 283372"/>
              <a:gd name="connsiteX1" fmla="*/ 283373 w 731474"/>
              <a:gd name="connsiteY1" fmla="*/ 283373 h 283372"/>
              <a:gd name="connsiteX2" fmla="*/ 731475 w 731474"/>
              <a:gd name="connsiteY2" fmla="*/ 283373 h 283372"/>
              <a:gd name="connsiteX3" fmla="*/ 731475 w 731474"/>
              <a:gd name="connsiteY3" fmla="*/ 0 h 28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474" h="283372">
                <a:moveTo>
                  <a:pt x="0" y="0"/>
                </a:moveTo>
                <a:lnTo>
                  <a:pt x="283373" y="283373"/>
                </a:lnTo>
                <a:lnTo>
                  <a:pt x="731475" y="283373"/>
                </a:lnTo>
                <a:lnTo>
                  <a:pt x="731475" y="0"/>
                </a:lnTo>
                <a:close/>
              </a:path>
            </a:pathLst>
          </a:custGeom>
          <a:gradFill>
            <a:gsLst>
              <a:gs pos="538">
                <a:srgbClr val="0041A3"/>
              </a:gs>
              <a:gs pos="100000">
                <a:srgbClr val="000D38"/>
              </a:gs>
            </a:gsLst>
            <a:lin ang="0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887" name="Graphic 1">
            <a:extLst>
              <a:ext uri="{FF2B5EF4-FFF2-40B4-BE49-F238E27FC236}">
                <a16:creationId xmlns:a16="http://schemas.microsoft.com/office/drawing/2014/main" id="{7D463C18-95C8-1C67-D1A4-7CEF5F0C24BC}"/>
              </a:ext>
            </a:extLst>
          </p:cNvPr>
          <p:cNvGrpSpPr/>
          <p:nvPr/>
        </p:nvGrpSpPr>
        <p:grpSpPr>
          <a:xfrm>
            <a:off x="9850734" y="654116"/>
            <a:ext cx="733395" cy="59527"/>
            <a:chOff x="8904762" y="654116"/>
            <a:chExt cx="733395" cy="59527"/>
          </a:xfrm>
        </p:grpSpPr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39680722-12D7-E2CE-A20B-71C2F1DEEED4}"/>
                </a:ext>
              </a:extLst>
            </p:cNvPr>
            <p:cNvSpPr/>
            <p:nvPr/>
          </p:nvSpPr>
          <p:spPr>
            <a:xfrm>
              <a:off x="9569577" y="654116"/>
              <a:ext cx="68580" cy="59390"/>
            </a:xfrm>
            <a:custGeom>
              <a:avLst/>
              <a:gdLst>
                <a:gd name="connsiteX0" fmla="*/ 68580 w 68580"/>
                <a:gd name="connsiteY0" fmla="*/ 0 h 59390"/>
                <a:gd name="connsiteX1" fmla="*/ 34290 w 68580"/>
                <a:gd name="connsiteY1" fmla="*/ 59390 h 59390"/>
                <a:gd name="connsiteX2" fmla="*/ 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0"/>
                  </a:moveTo>
                  <a:lnTo>
                    <a:pt x="34290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BE480152-A098-5670-9FA4-2A6620D3B4FB}"/>
                </a:ext>
              </a:extLst>
            </p:cNvPr>
            <p:cNvSpPr/>
            <p:nvPr/>
          </p:nvSpPr>
          <p:spPr>
            <a:xfrm>
              <a:off x="9458751" y="654116"/>
              <a:ext cx="68580" cy="59390"/>
            </a:xfrm>
            <a:custGeom>
              <a:avLst/>
              <a:gdLst>
                <a:gd name="connsiteX0" fmla="*/ 68580 w 68580"/>
                <a:gd name="connsiteY0" fmla="*/ 0 h 59390"/>
                <a:gd name="connsiteX1" fmla="*/ 34290 w 68580"/>
                <a:gd name="connsiteY1" fmla="*/ 59390 h 59390"/>
                <a:gd name="connsiteX2" fmla="*/ 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0"/>
                  </a:moveTo>
                  <a:lnTo>
                    <a:pt x="34290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22F632D4-1EB4-56F5-8461-F0E267B09A9D}"/>
                </a:ext>
              </a:extLst>
            </p:cNvPr>
            <p:cNvSpPr/>
            <p:nvPr/>
          </p:nvSpPr>
          <p:spPr>
            <a:xfrm>
              <a:off x="9347926" y="654116"/>
              <a:ext cx="68580" cy="59527"/>
            </a:xfrm>
            <a:custGeom>
              <a:avLst/>
              <a:gdLst>
                <a:gd name="connsiteX0" fmla="*/ 68580 w 68580"/>
                <a:gd name="connsiteY0" fmla="*/ 0 h 59527"/>
                <a:gd name="connsiteX1" fmla="*/ 34426 w 68580"/>
                <a:gd name="connsiteY1" fmla="*/ 59527 h 59527"/>
                <a:gd name="connsiteX2" fmla="*/ 0 w 68580"/>
                <a:gd name="connsiteY2" fmla="*/ 0 h 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527">
                  <a:moveTo>
                    <a:pt x="68580" y="0"/>
                  </a:moveTo>
                  <a:lnTo>
                    <a:pt x="34426" y="5952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D6A6BD7A-1054-C3F2-8197-BDA0A4872CD4}"/>
                </a:ext>
              </a:extLst>
            </p:cNvPr>
            <p:cNvSpPr/>
            <p:nvPr/>
          </p:nvSpPr>
          <p:spPr>
            <a:xfrm>
              <a:off x="9237101" y="654116"/>
              <a:ext cx="68717" cy="59390"/>
            </a:xfrm>
            <a:custGeom>
              <a:avLst/>
              <a:gdLst>
                <a:gd name="connsiteX0" fmla="*/ 68717 w 68717"/>
                <a:gd name="connsiteY0" fmla="*/ 0 h 59390"/>
                <a:gd name="connsiteX1" fmla="*/ 34427 w 68717"/>
                <a:gd name="connsiteY1" fmla="*/ 59390 h 59390"/>
                <a:gd name="connsiteX2" fmla="*/ 0 w 68717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68717" y="0"/>
                  </a:moveTo>
                  <a:lnTo>
                    <a:pt x="34427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79999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B43F039A-34F6-CEBD-67D0-78E19EAB9F06}"/>
                </a:ext>
              </a:extLst>
            </p:cNvPr>
            <p:cNvSpPr/>
            <p:nvPr/>
          </p:nvSpPr>
          <p:spPr>
            <a:xfrm>
              <a:off x="9126275" y="654116"/>
              <a:ext cx="68580" cy="59390"/>
            </a:xfrm>
            <a:custGeom>
              <a:avLst/>
              <a:gdLst>
                <a:gd name="connsiteX0" fmla="*/ 68580 w 68580"/>
                <a:gd name="connsiteY0" fmla="*/ 0 h 59390"/>
                <a:gd name="connsiteX1" fmla="*/ 34290 w 68580"/>
                <a:gd name="connsiteY1" fmla="*/ 59390 h 59390"/>
                <a:gd name="connsiteX2" fmla="*/ 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0"/>
                  </a:moveTo>
                  <a:lnTo>
                    <a:pt x="34290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82C441CE-09C4-2FC1-6282-4E36D6317147}"/>
                </a:ext>
              </a:extLst>
            </p:cNvPr>
            <p:cNvSpPr/>
            <p:nvPr/>
          </p:nvSpPr>
          <p:spPr>
            <a:xfrm>
              <a:off x="9015450" y="654116"/>
              <a:ext cx="68717" cy="59390"/>
            </a:xfrm>
            <a:custGeom>
              <a:avLst/>
              <a:gdLst>
                <a:gd name="connsiteX0" fmla="*/ 68717 w 68717"/>
                <a:gd name="connsiteY0" fmla="*/ 0 h 59390"/>
                <a:gd name="connsiteX1" fmla="*/ 34427 w 68717"/>
                <a:gd name="connsiteY1" fmla="*/ 59390 h 59390"/>
                <a:gd name="connsiteX2" fmla="*/ 0 w 68717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68717" y="0"/>
                  </a:moveTo>
                  <a:lnTo>
                    <a:pt x="34427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5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0CEDE5FA-D449-3DD8-F29D-DDF4EBE31BC0}"/>
                </a:ext>
              </a:extLst>
            </p:cNvPr>
            <p:cNvSpPr/>
            <p:nvPr/>
          </p:nvSpPr>
          <p:spPr>
            <a:xfrm>
              <a:off x="8904762" y="654116"/>
              <a:ext cx="68580" cy="59390"/>
            </a:xfrm>
            <a:custGeom>
              <a:avLst/>
              <a:gdLst>
                <a:gd name="connsiteX0" fmla="*/ 68580 w 68580"/>
                <a:gd name="connsiteY0" fmla="*/ 0 h 59390"/>
                <a:gd name="connsiteX1" fmla="*/ 34153 w 68580"/>
                <a:gd name="connsiteY1" fmla="*/ 59390 h 59390"/>
                <a:gd name="connsiteX2" fmla="*/ 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68580" y="0"/>
                  </a:moveTo>
                  <a:lnTo>
                    <a:pt x="34153" y="5939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108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895" name="Freeform: Shape 2894">
            <a:extLst>
              <a:ext uri="{FF2B5EF4-FFF2-40B4-BE49-F238E27FC236}">
                <a16:creationId xmlns:a16="http://schemas.microsoft.com/office/drawing/2014/main" id="{6CA959F4-7DC9-854F-EC44-52D6EB5DBD3A}"/>
              </a:ext>
            </a:extLst>
          </p:cNvPr>
          <p:cNvSpPr/>
          <p:nvPr/>
        </p:nvSpPr>
        <p:spPr>
          <a:xfrm>
            <a:off x="7677022" y="0"/>
            <a:ext cx="3091174" cy="701847"/>
          </a:xfrm>
          <a:custGeom>
            <a:avLst/>
            <a:gdLst>
              <a:gd name="connsiteX0" fmla="*/ 3091175 w 3091174"/>
              <a:gd name="connsiteY0" fmla="*/ 701848 h 701847"/>
              <a:gd name="connsiteX1" fmla="*/ 2966360 w 3091174"/>
              <a:gd name="connsiteY1" fmla="*/ 577032 h 701847"/>
              <a:gd name="connsiteX2" fmla="*/ 1007440 w 3091174"/>
              <a:gd name="connsiteY2" fmla="*/ 577032 h 701847"/>
              <a:gd name="connsiteX3" fmla="*/ 710214 w 3091174"/>
              <a:gd name="connsiteY3" fmla="*/ 279944 h 701847"/>
              <a:gd name="connsiteX4" fmla="*/ 170764 w 3091174"/>
              <a:gd name="connsiteY4" fmla="*/ 279944 h 701847"/>
              <a:gd name="connsiteX5" fmla="*/ 0 w 3091174"/>
              <a:gd name="connsiteY5" fmla="*/ 109042 h 701847"/>
              <a:gd name="connsiteX6" fmla="*/ 0 w 3091174"/>
              <a:gd name="connsiteY6" fmla="*/ 0 h 70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1174" h="701847">
                <a:moveTo>
                  <a:pt x="3091175" y="701848"/>
                </a:moveTo>
                <a:lnTo>
                  <a:pt x="2966360" y="577032"/>
                </a:lnTo>
                <a:lnTo>
                  <a:pt x="1007440" y="577032"/>
                </a:lnTo>
                <a:lnTo>
                  <a:pt x="710214" y="279944"/>
                </a:lnTo>
                <a:lnTo>
                  <a:pt x="170764" y="279944"/>
                </a:lnTo>
                <a:lnTo>
                  <a:pt x="0" y="109042"/>
                </a:lnTo>
                <a:lnTo>
                  <a:pt x="0" y="0"/>
                </a:lnTo>
              </a:path>
            </a:pathLst>
          </a:custGeom>
          <a:noFill/>
          <a:ln w="3429" cap="flat">
            <a:solidFill>
              <a:srgbClr val="01A1FE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896" name="Graphic 1">
            <a:extLst>
              <a:ext uri="{FF2B5EF4-FFF2-40B4-BE49-F238E27FC236}">
                <a16:creationId xmlns:a16="http://schemas.microsoft.com/office/drawing/2014/main" id="{08517E6B-6105-F471-1413-958568445BDF}"/>
              </a:ext>
            </a:extLst>
          </p:cNvPr>
          <p:cNvGrpSpPr/>
          <p:nvPr/>
        </p:nvGrpSpPr>
        <p:grpSpPr>
          <a:xfrm>
            <a:off x="11655074" y="632097"/>
            <a:ext cx="344075" cy="173736"/>
            <a:chOff x="10709102" y="632097"/>
            <a:chExt cx="344075" cy="173736"/>
          </a:xfrm>
        </p:grpSpPr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8CC1F7C4-F235-48EC-734D-3A0053CC07C8}"/>
                </a:ext>
              </a:extLst>
            </p:cNvPr>
            <p:cNvSpPr/>
            <p:nvPr/>
          </p:nvSpPr>
          <p:spPr>
            <a:xfrm>
              <a:off x="10709102" y="639988"/>
              <a:ext cx="272124" cy="123581"/>
            </a:xfrm>
            <a:custGeom>
              <a:avLst/>
              <a:gdLst>
                <a:gd name="connsiteX0" fmla="*/ 0 w 272124"/>
                <a:gd name="connsiteY0" fmla="*/ 123581 h 123581"/>
                <a:gd name="connsiteX1" fmla="*/ 272125 w 272124"/>
                <a:gd name="connsiteY1" fmla="*/ 123581 h 123581"/>
                <a:gd name="connsiteX2" fmla="*/ 272125 w 272124"/>
                <a:gd name="connsiteY2" fmla="*/ 32233 h 123581"/>
                <a:gd name="connsiteX3" fmla="*/ 154579 w 272124"/>
                <a:gd name="connsiteY3" fmla="*/ 32233 h 123581"/>
                <a:gd name="connsiteX4" fmla="*/ 136062 w 272124"/>
                <a:gd name="connsiteY4" fmla="*/ 0 h 123581"/>
                <a:gd name="connsiteX5" fmla="*/ 117546 w 272124"/>
                <a:gd name="connsiteY5" fmla="*/ 32233 h 123581"/>
                <a:gd name="connsiteX6" fmla="*/ 0 w 272124"/>
                <a:gd name="connsiteY6" fmla="*/ 32233 h 12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124" h="123581">
                  <a:moveTo>
                    <a:pt x="0" y="123581"/>
                  </a:moveTo>
                  <a:lnTo>
                    <a:pt x="272125" y="123581"/>
                  </a:lnTo>
                  <a:lnTo>
                    <a:pt x="272125" y="32233"/>
                  </a:lnTo>
                  <a:lnTo>
                    <a:pt x="154579" y="32233"/>
                  </a:lnTo>
                  <a:lnTo>
                    <a:pt x="136062" y="0"/>
                  </a:lnTo>
                  <a:lnTo>
                    <a:pt x="117546" y="32233"/>
                  </a:lnTo>
                  <a:lnTo>
                    <a:pt x="0" y="32233"/>
                  </a:lnTo>
                  <a:close/>
                </a:path>
              </a:pathLst>
            </a:custGeom>
            <a:solidFill>
              <a:srgbClr val="01A1FE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898" name="TextBox 2897">
              <a:extLst>
                <a:ext uri="{FF2B5EF4-FFF2-40B4-BE49-F238E27FC236}">
                  <a16:creationId xmlns:a16="http://schemas.microsoft.com/office/drawing/2014/main" id="{37956FB5-22C4-7E90-C08E-DD249008AC85}"/>
                </a:ext>
              </a:extLst>
            </p:cNvPr>
            <p:cNvSpPr txBox="1"/>
            <p:nvPr/>
          </p:nvSpPr>
          <p:spPr>
            <a:xfrm rot="10800000">
              <a:off x="10788001" y="632097"/>
              <a:ext cx="26517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00C3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A3</a:t>
              </a:r>
            </a:p>
          </p:txBody>
        </p:sp>
        <p:grpSp>
          <p:nvGrpSpPr>
            <p:cNvPr id="2899" name="Graphic 1">
              <a:extLst>
                <a:ext uri="{FF2B5EF4-FFF2-40B4-BE49-F238E27FC236}">
                  <a16:creationId xmlns:a16="http://schemas.microsoft.com/office/drawing/2014/main" id="{DE804AEB-5EB3-80E5-1E16-FEF563F60F77}"/>
                </a:ext>
              </a:extLst>
            </p:cNvPr>
            <p:cNvGrpSpPr/>
            <p:nvPr/>
          </p:nvGrpSpPr>
          <p:grpSpPr>
            <a:xfrm>
              <a:off x="10741472" y="694166"/>
              <a:ext cx="103692" cy="44714"/>
              <a:chOff x="10741472" y="694166"/>
              <a:chExt cx="103692" cy="44714"/>
            </a:xfrm>
          </p:grpSpPr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D332EFF9-E77B-CC65-CA79-8121C8528351}"/>
                  </a:ext>
                </a:extLst>
              </p:cNvPr>
              <p:cNvSpPr/>
              <p:nvPr/>
            </p:nvSpPr>
            <p:spPr>
              <a:xfrm>
                <a:off x="10741472" y="738880"/>
                <a:ext cx="103692" cy="13716"/>
              </a:xfrm>
              <a:custGeom>
                <a:avLst/>
                <a:gdLst>
                  <a:gd name="connsiteX0" fmla="*/ 103693 w 103692"/>
                  <a:gd name="connsiteY0" fmla="*/ 0 h 13716"/>
                  <a:gd name="connsiteX1" fmla="*/ 0 w 103692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692" h="13716">
                    <a:moveTo>
                      <a:pt x="103693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7601A772-9EB7-2B03-82F3-ED1D98E85A78}"/>
                  </a:ext>
                </a:extLst>
              </p:cNvPr>
              <p:cNvSpPr/>
              <p:nvPr/>
            </p:nvSpPr>
            <p:spPr>
              <a:xfrm>
                <a:off x="10770961" y="716523"/>
                <a:ext cx="74203" cy="13716"/>
              </a:xfrm>
              <a:custGeom>
                <a:avLst/>
                <a:gdLst>
                  <a:gd name="connsiteX0" fmla="*/ 74204 w 74203"/>
                  <a:gd name="connsiteY0" fmla="*/ 0 h 13716"/>
                  <a:gd name="connsiteX1" fmla="*/ 0 w 7420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03" h="13716">
                    <a:moveTo>
                      <a:pt x="74204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667FC733-6DD4-E879-C6B9-7452B7887EF8}"/>
                  </a:ext>
                </a:extLst>
              </p:cNvPr>
              <p:cNvSpPr/>
              <p:nvPr/>
            </p:nvSpPr>
            <p:spPr>
              <a:xfrm>
                <a:off x="10786872" y="694166"/>
                <a:ext cx="58293" cy="13716"/>
              </a:xfrm>
              <a:custGeom>
                <a:avLst/>
                <a:gdLst>
                  <a:gd name="connsiteX0" fmla="*/ 58293 w 58293"/>
                  <a:gd name="connsiteY0" fmla="*/ 0 h 13716"/>
                  <a:gd name="connsiteX1" fmla="*/ 0 w 5829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293" h="13716">
                    <a:moveTo>
                      <a:pt x="58293" y="0"/>
                    </a:moveTo>
                    <a:lnTo>
                      <a:pt x="0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03" name="Graphic 1">
            <a:extLst>
              <a:ext uri="{FF2B5EF4-FFF2-40B4-BE49-F238E27FC236}">
                <a16:creationId xmlns:a16="http://schemas.microsoft.com/office/drawing/2014/main" id="{1D722408-711C-5E28-3EDB-A432EE7F2101}"/>
              </a:ext>
            </a:extLst>
          </p:cNvPr>
          <p:cNvGrpSpPr/>
          <p:nvPr/>
        </p:nvGrpSpPr>
        <p:grpSpPr>
          <a:xfrm>
            <a:off x="8429482" y="154579"/>
            <a:ext cx="1811334" cy="352097"/>
            <a:chOff x="7483510" y="154579"/>
            <a:chExt cx="1811334" cy="352097"/>
          </a:xfrm>
        </p:grpSpPr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E359AF26-F560-0F1F-3183-7337D779DD34}"/>
                </a:ext>
              </a:extLst>
            </p:cNvPr>
            <p:cNvSpPr/>
            <p:nvPr/>
          </p:nvSpPr>
          <p:spPr>
            <a:xfrm>
              <a:off x="7483510" y="154579"/>
              <a:ext cx="1429481" cy="332613"/>
            </a:xfrm>
            <a:custGeom>
              <a:avLst/>
              <a:gdLst>
                <a:gd name="connsiteX0" fmla="*/ 1096731 w 1429481"/>
                <a:gd name="connsiteY0" fmla="*/ 0 h 332613"/>
                <a:gd name="connsiteX1" fmla="*/ 1429482 w 1429481"/>
                <a:gd name="connsiteY1" fmla="*/ 332613 h 332613"/>
                <a:gd name="connsiteX2" fmla="*/ 332613 w 1429481"/>
                <a:gd name="connsiteY2" fmla="*/ 332613 h 332613"/>
                <a:gd name="connsiteX3" fmla="*/ 0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0"/>
                  </a:moveTo>
                  <a:lnTo>
                    <a:pt x="1429482" y="332613"/>
                  </a:lnTo>
                  <a:lnTo>
                    <a:pt x="332613" y="3326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71A24CA3-3837-0301-90E6-3DDD74FE4D2C}"/>
                </a:ext>
              </a:extLst>
            </p:cNvPr>
            <p:cNvSpPr/>
            <p:nvPr/>
          </p:nvSpPr>
          <p:spPr>
            <a:xfrm>
              <a:off x="7483510" y="154579"/>
              <a:ext cx="1429481" cy="332613"/>
            </a:xfrm>
            <a:custGeom>
              <a:avLst/>
              <a:gdLst>
                <a:gd name="connsiteX0" fmla="*/ 1096731 w 1429481"/>
                <a:gd name="connsiteY0" fmla="*/ 0 h 332613"/>
                <a:gd name="connsiteX1" fmla="*/ 1429482 w 1429481"/>
                <a:gd name="connsiteY1" fmla="*/ 332613 h 332613"/>
                <a:gd name="connsiteX2" fmla="*/ 332613 w 1429481"/>
                <a:gd name="connsiteY2" fmla="*/ 332613 h 332613"/>
                <a:gd name="connsiteX3" fmla="*/ 0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0"/>
                  </a:moveTo>
                  <a:lnTo>
                    <a:pt x="1429482" y="332613"/>
                  </a:lnTo>
                  <a:lnTo>
                    <a:pt x="332613" y="3326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EB948997-6B17-B5A0-88AD-04AEA21D37DE}"/>
                </a:ext>
              </a:extLst>
            </p:cNvPr>
            <p:cNvSpPr/>
            <p:nvPr/>
          </p:nvSpPr>
          <p:spPr>
            <a:xfrm>
              <a:off x="8030641" y="154579"/>
              <a:ext cx="1264203" cy="332613"/>
            </a:xfrm>
            <a:custGeom>
              <a:avLst/>
              <a:gdLst>
                <a:gd name="connsiteX0" fmla="*/ 931454 w 1264203"/>
                <a:gd name="connsiteY0" fmla="*/ 0 h 332613"/>
                <a:gd name="connsiteX1" fmla="*/ 1264204 w 1264203"/>
                <a:gd name="connsiteY1" fmla="*/ 332613 h 332613"/>
                <a:gd name="connsiteX2" fmla="*/ 332613 w 1264203"/>
                <a:gd name="connsiteY2" fmla="*/ 332613 h 332613"/>
                <a:gd name="connsiteX3" fmla="*/ 0 w 1264203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03" h="332613">
                  <a:moveTo>
                    <a:pt x="931454" y="0"/>
                  </a:moveTo>
                  <a:lnTo>
                    <a:pt x="1264204" y="332613"/>
                  </a:lnTo>
                  <a:lnTo>
                    <a:pt x="332613" y="3326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ABA552FC-9F8B-19F8-531C-1E3F79E405E7}"/>
                </a:ext>
              </a:extLst>
            </p:cNvPr>
            <p:cNvSpPr/>
            <p:nvPr/>
          </p:nvSpPr>
          <p:spPr>
            <a:xfrm>
              <a:off x="7483510" y="154579"/>
              <a:ext cx="1429481" cy="332613"/>
            </a:xfrm>
            <a:custGeom>
              <a:avLst/>
              <a:gdLst>
                <a:gd name="connsiteX0" fmla="*/ 1096731 w 1429481"/>
                <a:gd name="connsiteY0" fmla="*/ 0 h 332613"/>
                <a:gd name="connsiteX1" fmla="*/ 1429482 w 1429481"/>
                <a:gd name="connsiteY1" fmla="*/ 332613 h 332613"/>
                <a:gd name="connsiteX2" fmla="*/ 332613 w 1429481"/>
                <a:gd name="connsiteY2" fmla="*/ 332613 h 332613"/>
                <a:gd name="connsiteX3" fmla="*/ 0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1096731" y="0"/>
                  </a:moveTo>
                  <a:lnTo>
                    <a:pt x="1429482" y="332613"/>
                  </a:lnTo>
                  <a:lnTo>
                    <a:pt x="332613" y="3326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21F1109C-EC81-BBF3-5801-91D8CA233B24}"/>
                </a:ext>
              </a:extLst>
            </p:cNvPr>
            <p:cNvSpPr/>
            <p:nvPr/>
          </p:nvSpPr>
          <p:spPr>
            <a:xfrm>
              <a:off x="8413198" y="467707"/>
              <a:ext cx="310417" cy="38969"/>
            </a:xfrm>
            <a:custGeom>
              <a:avLst/>
              <a:gdLst>
                <a:gd name="connsiteX0" fmla="*/ 295288 w 310417"/>
                <a:gd name="connsiteY0" fmla="*/ 25931 h 38969"/>
                <a:gd name="connsiteX1" fmla="*/ 88451 w 310417"/>
                <a:gd name="connsiteY1" fmla="*/ 37864 h 38969"/>
                <a:gd name="connsiteX2" fmla="*/ 15070 w 310417"/>
                <a:gd name="connsiteY2" fmla="*/ 13038 h 38969"/>
                <a:gd name="connsiteX3" fmla="*/ 221908 w 310417"/>
                <a:gd name="connsiteY3" fmla="*/ 1105 h 38969"/>
                <a:gd name="connsiteX4" fmla="*/ 295288 w 310417"/>
                <a:gd name="connsiteY4" fmla="*/ 25931 h 3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17" h="38969">
                  <a:moveTo>
                    <a:pt x="295288" y="25931"/>
                  </a:moveTo>
                  <a:cubicBezTo>
                    <a:pt x="258393" y="36081"/>
                    <a:pt x="165810" y="41430"/>
                    <a:pt x="88451" y="37864"/>
                  </a:cubicBezTo>
                  <a:cubicBezTo>
                    <a:pt x="11093" y="34298"/>
                    <a:pt x="-21689" y="23188"/>
                    <a:pt x="15070" y="13038"/>
                  </a:cubicBezTo>
                  <a:cubicBezTo>
                    <a:pt x="51966" y="2888"/>
                    <a:pt x="144549" y="-2461"/>
                    <a:pt x="221908" y="1105"/>
                  </a:cubicBezTo>
                  <a:cubicBezTo>
                    <a:pt x="299266" y="4671"/>
                    <a:pt x="332184" y="15781"/>
                    <a:pt x="295288" y="25931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09" name="Graphic 1">
            <a:extLst>
              <a:ext uri="{FF2B5EF4-FFF2-40B4-BE49-F238E27FC236}">
                <a16:creationId xmlns:a16="http://schemas.microsoft.com/office/drawing/2014/main" id="{8E780DB4-2136-6B14-4947-207B68016F88}"/>
              </a:ext>
            </a:extLst>
          </p:cNvPr>
          <p:cNvGrpSpPr/>
          <p:nvPr/>
        </p:nvGrpSpPr>
        <p:grpSpPr>
          <a:xfrm>
            <a:off x="10908649" y="846963"/>
            <a:ext cx="776463" cy="150938"/>
            <a:chOff x="9962677" y="846963"/>
            <a:chExt cx="776463" cy="150938"/>
          </a:xfrm>
        </p:grpSpPr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DBD58958-7D47-390B-9901-D5DCD6710BCF}"/>
                </a:ext>
              </a:extLst>
            </p:cNvPr>
            <p:cNvSpPr/>
            <p:nvPr/>
          </p:nvSpPr>
          <p:spPr>
            <a:xfrm>
              <a:off x="9962677" y="846963"/>
              <a:ext cx="612694" cy="142646"/>
            </a:xfrm>
            <a:custGeom>
              <a:avLst/>
              <a:gdLst>
                <a:gd name="connsiteX0" fmla="*/ 470185 w 612694"/>
                <a:gd name="connsiteY0" fmla="*/ 0 h 142646"/>
                <a:gd name="connsiteX1" fmla="*/ 612694 w 612694"/>
                <a:gd name="connsiteY1" fmla="*/ 142646 h 142646"/>
                <a:gd name="connsiteX2" fmla="*/ 142647 w 612694"/>
                <a:gd name="connsiteY2" fmla="*/ 142646 h 142646"/>
                <a:gd name="connsiteX3" fmla="*/ 0 w 612694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0"/>
                  </a:moveTo>
                  <a:lnTo>
                    <a:pt x="612694" y="142646"/>
                  </a:lnTo>
                  <a:lnTo>
                    <a:pt x="142647" y="1426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EDE93193-C7A2-7A72-3DB6-888559AA8808}"/>
                </a:ext>
              </a:extLst>
            </p:cNvPr>
            <p:cNvSpPr/>
            <p:nvPr/>
          </p:nvSpPr>
          <p:spPr>
            <a:xfrm>
              <a:off x="9962677" y="846963"/>
              <a:ext cx="612694" cy="142646"/>
            </a:xfrm>
            <a:custGeom>
              <a:avLst/>
              <a:gdLst>
                <a:gd name="connsiteX0" fmla="*/ 470185 w 612694"/>
                <a:gd name="connsiteY0" fmla="*/ 0 h 142646"/>
                <a:gd name="connsiteX1" fmla="*/ 612694 w 612694"/>
                <a:gd name="connsiteY1" fmla="*/ 142646 h 142646"/>
                <a:gd name="connsiteX2" fmla="*/ 142647 w 612694"/>
                <a:gd name="connsiteY2" fmla="*/ 142646 h 142646"/>
                <a:gd name="connsiteX3" fmla="*/ 0 w 612694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0"/>
                  </a:moveTo>
                  <a:lnTo>
                    <a:pt x="612694" y="142646"/>
                  </a:lnTo>
                  <a:lnTo>
                    <a:pt x="142647" y="1426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325A6844-2FF8-11AB-969C-B3412E5C9971}"/>
                </a:ext>
              </a:extLst>
            </p:cNvPr>
            <p:cNvSpPr/>
            <p:nvPr/>
          </p:nvSpPr>
          <p:spPr>
            <a:xfrm>
              <a:off x="10197221" y="846963"/>
              <a:ext cx="541919" cy="142646"/>
            </a:xfrm>
            <a:custGeom>
              <a:avLst/>
              <a:gdLst>
                <a:gd name="connsiteX0" fmla="*/ 399273 w 541919"/>
                <a:gd name="connsiteY0" fmla="*/ 0 h 142646"/>
                <a:gd name="connsiteX1" fmla="*/ 541919 w 541919"/>
                <a:gd name="connsiteY1" fmla="*/ 142646 h 142646"/>
                <a:gd name="connsiteX2" fmla="*/ 142509 w 541919"/>
                <a:gd name="connsiteY2" fmla="*/ 142646 h 142646"/>
                <a:gd name="connsiteX3" fmla="*/ 0 w 541919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19" h="142646">
                  <a:moveTo>
                    <a:pt x="399273" y="0"/>
                  </a:moveTo>
                  <a:lnTo>
                    <a:pt x="541919" y="142646"/>
                  </a:lnTo>
                  <a:lnTo>
                    <a:pt x="142509" y="1426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4076715C-F91C-A85C-4471-9FF171B4DA35}"/>
                </a:ext>
              </a:extLst>
            </p:cNvPr>
            <p:cNvSpPr/>
            <p:nvPr/>
          </p:nvSpPr>
          <p:spPr>
            <a:xfrm>
              <a:off x="9962677" y="846963"/>
              <a:ext cx="612694" cy="142646"/>
            </a:xfrm>
            <a:custGeom>
              <a:avLst/>
              <a:gdLst>
                <a:gd name="connsiteX0" fmla="*/ 470185 w 612694"/>
                <a:gd name="connsiteY0" fmla="*/ 0 h 142646"/>
                <a:gd name="connsiteX1" fmla="*/ 612694 w 612694"/>
                <a:gd name="connsiteY1" fmla="*/ 142646 h 142646"/>
                <a:gd name="connsiteX2" fmla="*/ 142647 w 612694"/>
                <a:gd name="connsiteY2" fmla="*/ 142646 h 142646"/>
                <a:gd name="connsiteX3" fmla="*/ 0 w 612694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4" h="142646">
                  <a:moveTo>
                    <a:pt x="470185" y="0"/>
                  </a:moveTo>
                  <a:lnTo>
                    <a:pt x="612694" y="142646"/>
                  </a:lnTo>
                  <a:lnTo>
                    <a:pt x="142647" y="1426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26CEA6EE-4102-DEF7-F895-1AE544A67F09}"/>
                </a:ext>
              </a:extLst>
            </p:cNvPr>
            <p:cNvSpPr/>
            <p:nvPr/>
          </p:nvSpPr>
          <p:spPr>
            <a:xfrm>
              <a:off x="10361229" y="981316"/>
              <a:ext cx="132980" cy="16585"/>
            </a:xfrm>
            <a:custGeom>
              <a:avLst/>
              <a:gdLst>
                <a:gd name="connsiteX0" fmla="*/ 126496 w 132980"/>
                <a:gd name="connsiteY0" fmla="*/ 11036 h 16585"/>
                <a:gd name="connsiteX1" fmla="*/ 37891 w 132980"/>
                <a:gd name="connsiteY1" fmla="*/ 16111 h 16585"/>
                <a:gd name="connsiteX2" fmla="*/ 6481 w 132980"/>
                <a:gd name="connsiteY2" fmla="*/ 5549 h 16585"/>
                <a:gd name="connsiteX3" fmla="*/ 95223 w 132980"/>
                <a:gd name="connsiteY3" fmla="*/ 475 h 16585"/>
                <a:gd name="connsiteX4" fmla="*/ 126496 w 132980"/>
                <a:gd name="connsiteY4" fmla="*/ 11036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80" h="16585">
                  <a:moveTo>
                    <a:pt x="126496" y="11036"/>
                  </a:moveTo>
                  <a:cubicBezTo>
                    <a:pt x="110723" y="15425"/>
                    <a:pt x="70947" y="17620"/>
                    <a:pt x="37891" y="16111"/>
                  </a:cubicBezTo>
                  <a:cubicBezTo>
                    <a:pt x="4698" y="14602"/>
                    <a:pt x="-9292" y="9802"/>
                    <a:pt x="6481" y="5549"/>
                  </a:cubicBezTo>
                  <a:cubicBezTo>
                    <a:pt x="22255" y="1160"/>
                    <a:pt x="62031" y="-1034"/>
                    <a:pt x="95223" y="475"/>
                  </a:cubicBezTo>
                  <a:cubicBezTo>
                    <a:pt x="128280" y="1983"/>
                    <a:pt x="142270" y="6647"/>
                    <a:pt x="126496" y="11036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15" name="Graphic 1">
            <a:extLst>
              <a:ext uri="{FF2B5EF4-FFF2-40B4-BE49-F238E27FC236}">
                <a16:creationId xmlns:a16="http://schemas.microsoft.com/office/drawing/2014/main" id="{AEF0C468-401B-F3AD-BF36-F8DF36059FD6}"/>
              </a:ext>
            </a:extLst>
          </p:cNvPr>
          <p:cNvGrpSpPr/>
          <p:nvPr/>
        </p:nvGrpSpPr>
        <p:grpSpPr>
          <a:xfrm>
            <a:off x="10222026" y="324932"/>
            <a:ext cx="1421526" cy="181325"/>
            <a:chOff x="9276054" y="324932"/>
            <a:chExt cx="1421526" cy="181325"/>
          </a:xfrm>
        </p:grpSpPr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D0BEF510-107D-F2EE-1271-6D936AF0CA6D}"/>
                </a:ext>
              </a:extLst>
            </p:cNvPr>
            <p:cNvSpPr/>
            <p:nvPr/>
          </p:nvSpPr>
          <p:spPr>
            <a:xfrm>
              <a:off x="10516255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EBB85B1A-55F0-5851-46CE-255088E03DC5}"/>
                </a:ext>
              </a:extLst>
            </p:cNvPr>
            <p:cNvSpPr/>
            <p:nvPr/>
          </p:nvSpPr>
          <p:spPr>
            <a:xfrm>
              <a:off x="10474833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9C301144-169C-A8D0-9EF4-03141C8C362A}"/>
                </a:ext>
              </a:extLst>
            </p:cNvPr>
            <p:cNvSpPr/>
            <p:nvPr/>
          </p:nvSpPr>
          <p:spPr>
            <a:xfrm>
              <a:off x="104335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C38C2EEB-7137-46C5-5E97-DA9DE9E968C4}"/>
                </a:ext>
              </a:extLst>
            </p:cNvPr>
            <p:cNvSpPr/>
            <p:nvPr/>
          </p:nvSpPr>
          <p:spPr>
            <a:xfrm>
              <a:off x="10392262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14574466-6610-33CD-97F5-6443644FBDC9}"/>
                </a:ext>
              </a:extLst>
            </p:cNvPr>
            <p:cNvSpPr/>
            <p:nvPr/>
          </p:nvSpPr>
          <p:spPr>
            <a:xfrm>
              <a:off x="10350840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4D9F517F-E2D0-BDEC-9B08-3123EA1A2AE9}"/>
                </a:ext>
              </a:extLst>
            </p:cNvPr>
            <p:cNvSpPr/>
            <p:nvPr/>
          </p:nvSpPr>
          <p:spPr>
            <a:xfrm>
              <a:off x="10309555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C7F65BC1-D952-23C2-8082-9A686EF4E60E}"/>
                </a:ext>
              </a:extLst>
            </p:cNvPr>
            <p:cNvSpPr/>
            <p:nvPr/>
          </p:nvSpPr>
          <p:spPr>
            <a:xfrm>
              <a:off x="10268132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A98C41F7-47A4-418F-BBBB-54ED585B91BC}"/>
                </a:ext>
              </a:extLst>
            </p:cNvPr>
            <p:cNvSpPr/>
            <p:nvPr/>
          </p:nvSpPr>
          <p:spPr>
            <a:xfrm>
              <a:off x="102268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8AC4E714-A49D-A3C0-2B4F-76A275682715}"/>
                </a:ext>
              </a:extLst>
            </p:cNvPr>
            <p:cNvSpPr/>
            <p:nvPr/>
          </p:nvSpPr>
          <p:spPr>
            <a:xfrm>
              <a:off x="10185562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F073EFA7-C835-4B38-90DE-AE638FF2A722}"/>
                </a:ext>
              </a:extLst>
            </p:cNvPr>
            <p:cNvSpPr/>
            <p:nvPr/>
          </p:nvSpPr>
          <p:spPr>
            <a:xfrm>
              <a:off x="10144140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6A35D458-3CCB-D5F8-96ED-BC4DF35BD00D}"/>
                </a:ext>
              </a:extLst>
            </p:cNvPr>
            <p:cNvSpPr/>
            <p:nvPr/>
          </p:nvSpPr>
          <p:spPr>
            <a:xfrm>
              <a:off x="10102855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FD45DCBD-4906-877C-0FE3-DE9D953C9170}"/>
                </a:ext>
              </a:extLst>
            </p:cNvPr>
            <p:cNvSpPr/>
            <p:nvPr/>
          </p:nvSpPr>
          <p:spPr>
            <a:xfrm>
              <a:off x="10061569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9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9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F2BB6032-4E32-7CFC-07DC-B6BC8D4C0818}"/>
                </a:ext>
              </a:extLst>
            </p:cNvPr>
            <p:cNvSpPr/>
            <p:nvPr/>
          </p:nvSpPr>
          <p:spPr>
            <a:xfrm>
              <a:off x="100201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582295B5-A242-2210-DC04-D100A169FF72}"/>
                </a:ext>
              </a:extLst>
            </p:cNvPr>
            <p:cNvSpPr/>
            <p:nvPr/>
          </p:nvSpPr>
          <p:spPr>
            <a:xfrm>
              <a:off x="9978862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68E012A1-51F8-156B-40ED-A8E4F9FB8398}"/>
                </a:ext>
              </a:extLst>
            </p:cNvPr>
            <p:cNvSpPr/>
            <p:nvPr/>
          </p:nvSpPr>
          <p:spPr>
            <a:xfrm>
              <a:off x="9937440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94ED8B8B-1AA2-D72D-2875-E9B3E86CDCE9}"/>
                </a:ext>
              </a:extLst>
            </p:cNvPr>
            <p:cNvSpPr/>
            <p:nvPr/>
          </p:nvSpPr>
          <p:spPr>
            <a:xfrm>
              <a:off x="9896154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8F9B1413-A377-6D13-3446-CAE535502B40}"/>
                </a:ext>
              </a:extLst>
            </p:cNvPr>
            <p:cNvSpPr/>
            <p:nvPr/>
          </p:nvSpPr>
          <p:spPr>
            <a:xfrm>
              <a:off x="9854869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9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9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1294ACC5-5423-D733-0A9F-3064C4098D2A}"/>
                </a:ext>
              </a:extLst>
            </p:cNvPr>
            <p:cNvSpPr/>
            <p:nvPr/>
          </p:nvSpPr>
          <p:spPr>
            <a:xfrm>
              <a:off x="98134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0957F6F6-83FC-1647-9BBA-84632F175E6C}"/>
                </a:ext>
              </a:extLst>
            </p:cNvPr>
            <p:cNvSpPr/>
            <p:nvPr/>
          </p:nvSpPr>
          <p:spPr>
            <a:xfrm>
              <a:off x="9772162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B97F77A3-D1F9-D46C-67D7-FDD4E44AEDF0}"/>
                </a:ext>
              </a:extLst>
            </p:cNvPr>
            <p:cNvSpPr/>
            <p:nvPr/>
          </p:nvSpPr>
          <p:spPr>
            <a:xfrm>
              <a:off x="9730740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E710C049-E85C-2830-A516-9899FE2668B4}"/>
                </a:ext>
              </a:extLst>
            </p:cNvPr>
            <p:cNvSpPr/>
            <p:nvPr/>
          </p:nvSpPr>
          <p:spPr>
            <a:xfrm>
              <a:off x="9689454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F2A629F6-9C07-BB63-40E1-212135F70794}"/>
                </a:ext>
              </a:extLst>
            </p:cNvPr>
            <p:cNvSpPr/>
            <p:nvPr/>
          </p:nvSpPr>
          <p:spPr>
            <a:xfrm>
              <a:off x="9648169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6DB18368-1D07-9493-A570-1A51858112A4}"/>
                </a:ext>
              </a:extLst>
            </p:cNvPr>
            <p:cNvSpPr/>
            <p:nvPr/>
          </p:nvSpPr>
          <p:spPr>
            <a:xfrm>
              <a:off x="96067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BC80D986-094F-658D-B85E-A4D66E031E6F}"/>
                </a:ext>
              </a:extLst>
            </p:cNvPr>
            <p:cNvSpPr/>
            <p:nvPr/>
          </p:nvSpPr>
          <p:spPr>
            <a:xfrm>
              <a:off x="9565462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DAD615BC-CAFA-1859-452D-8A04EB044CD1}"/>
                </a:ext>
              </a:extLst>
            </p:cNvPr>
            <p:cNvSpPr/>
            <p:nvPr/>
          </p:nvSpPr>
          <p:spPr>
            <a:xfrm>
              <a:off x="9524039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5ACC3419-63E7-E74D-F8FC-322DC97CFDC2}"/>
                </a:ext>
              </a:extLst>
            </p:cNvPr>
            <p:cNvSpPr/>
            <p:nvPr/>
          </p:nvSpPr>
          <p:spPr>
            <a:xfrm>
              <a:off x="9482754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C8340689-20B3-6F2F-AC7E-7DA589FC6065}"/>
                </a:ext>
              </a:extLst>
            </p:cNvPr>
            <p:cNvSpPr/>
            <p:nvPr/>
          </p:nvSpPr>
          <p:spPr>
            <a:xfrm>
              <a:off x="9441469" y="324932"/>
              <a:ext cx="181188" cy="181325"/>
            </a:xfrm>
            <a:custGeom>
              <a:avLst/>
              <a:gdLst>
                <a:gd name="connsiteX0" fmla="*/ 0 w 181188"/>
                <a:gd name="connsiteY0" fmla="*/ 181326 h 181325"/>
                <a:gd name="connsiteX1" fmla="*/ 181188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0" y="181326"/>
                  </a:moveTo>
                  <a:lnTo>
                    <a:pt x="181188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4C48A147-5933-0A34-DE65-2D871234C741}"/>
                </a:ext>
              </a:extLst>
            </p:cNvPr>
            <p:cNvSpPr/>
            <p:nvPr/>
          </p:nvSpPr>
          <p:spPr>
            <a:xfrm>
              <a:off x="9400047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F8D96DC-5B34-5488-557B-70A40992B83E}"/>
                </a:ext>
              </a:extLst>
            </p:cNvPr>
            <p:cNvSpPr/>
            <p:nvPr/>
          </p:nvSpPr>
          <p:spPr>
            <a:xfrm>
              <a:off x="9358762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5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5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B1C0A73C-D953-38DF-9277-4C8BB03BE38B}"/>
                </a:ext>
              </a:extLst>
            </p:cNvPr>
            <p:cNvSpPr/>
            <p:nvPr/>
          </p:nvSpPr>
          <p:spPr>
            <a:xfrm>
              <a:off x="9317339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C8B8763F-B41E-18BF-A8FE-96076C784C2D}"/>
                </a:ext>
              </a:extLst>
            </p:cNvPr>
            <p:cNvSpPr/>
            <p:nvPr/>
          </p:nvSpPr>
          <p:spPr>
            <a:xfrm>
              <a:off x="9276054" y="324932"/>
              <a:ext cx="181325" cy="181325"/>
            </a:xfrm>
            <a:custGeom>
              <a:avLst/>
              <a:gdLst>
                <a:gd name="connsiteX0" fmla="*/ 0 w 181325"/>
                <a:gd name="connsiteY0" fmla="*/ 181326 h 181325"/>
                <a:gd name="connsiteX1" fmla="*/ 181326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0" y="181326"/>
                  </a:moveTo>
                  <a:lnTo>
                    <a:pt x="181326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47" name="Graphic 1">
            <a:extLst>
              <a:ext uri="{FF2B5EF4-FFF2-40B4-BE49-F238E27FC236}">
                <a16:creationId xmlns:a16="http://schemas.microsoft.com/office/drawing/2014/main" id="{4CFE00CD-FD40-44B4-3585-F60872EA3180}"/>
              </a:ext>
            </a:extLst>
          </p:cNvPr>
          <p:cNvGrpSpPr/>
          <p:nvPr/>
        </p:nvGrpSpPr>
        <p:grpSpPr>
          <a:xfrm>
            <a:off x="11905254" y="87782"/>
            <a:ext cx="107807" cy="107807"/>
            <a:chOff x="10959282" y="87782"/>
            <a:chExt cx="107807" cy="107807"/>
          </a:xfrm>
          <a:noFill/>
        </p:grpSpPr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2B8C2DF5-D8E5-B37C-11C3-5CBEEBA377BC}"/>
                </a:ext>
              </a:extLst>
            </p:cNvPr>
            <p:cNvSpPr/>
            <p:nvPr/>
          </p:nvSpPr>
          <p:spPr>
            <a:xfrm>
              <a:off x="10959282" y="87782"/>
              <a:ext cx="107807" cy="107807"/>
            </a:xfrm>
            <a:custGeom>
              <a:avLst/>
              <a:gdLst>
                <a:gd name="connsiteX0" fmla="*/ 0 w 107807"/>
                <a:gd name="connsiteY0" fmla="*/ 53904 h 107807"/>
                <a:gd name="connsiteX1" fmla="*/ 53904 w 107807"/>
                <a:gd name="connsiteY1" fmla="*/ 0 h 107807"/>
                <a:gd name="connsiteX2" fmla="*/ 107808 w 107807"/>
                <a:gd name="connsiteY2" fmla="*/ 53904 h 107807"/>
                <a:gd name="connsiteX3" fmla="*/ 53904 w 107807"/>
                <a:gd name="connsiteY3" fmla="*/ 107808 h 107807"/>
                <a:gd name="connsiteX4" fmla="*/ 0 w 107807"/>
                <a:gd name="connsiteY4" fmla="*/ 53904 h 10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07" h="107807">
                  <a:moveTo>
                    <a:pt x="0" y="53904"/>
                  </a:moveTo>
                  <a:cubicBezTo>
                    <a:pt x="0" y="24140"/>
                    <a:pt x="24140" y="0"/>
                    <a:pt x="53904" y="0"/>
                  </a:cubicBezTo>
                  <a:cubicBezTo>
                    <a:pt x="83667" y="0"/>
                    <a:pt x="107808" y="24140"/>
                    <a:pt x="107808" y="53904"/>
                  </a:cubicBezTo>
                  <a:cubicBezTo>
                    <a:pt x="107808" y="83668"/>
                    <a:pt x="83667" y="107808"/>
                    <a:pt x="53904" y="107808"/>
                  </a:cubicBezTo>
                  <a:cubicBezTo>
                    <a:pt x="24140" y="107808"/>
                    <a:pt x="0" y="83668"/>
                    <a:pt x="0" y="53904"/>
                  </a:cubicBezTo>
                  <a:close/>
                </a:path>
              </a:pathLst>
            </a:custGeom>
            <a:noFill/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CF6B21F9-33AB-57B8-EF5F-55D721E24371}"/>
                </a:ext>
              </a:extLst>
            </p:cNvPr>
            <p:cNvSpPr/>
            <p:nvPr/>
          </p:nvSpPr>
          <p:spPr>
            <a:xfrm>
              <a:off x="11013186" y="124129"/>
              <a:ext cx="13716" cy="35112"/>
            </a:xfrm>
            <a:custGeom>
              <a:avLst/>
              <a:gdLst>
                <a:gd name="connsiteX0" fmla="*/ 0 w 13716"/>
                <a:gd name="connsiteY0" fmla="*/ 35113 h 35112"/>
                <a:gd name="connsiteX1" fmla="*/ 0 w 13716"/>
                <a:gd name="connsiteY1" fmla="*/ 0 h 3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35112">
                  <a:moveTo>
                    <a:pt x="0" y="35113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1F3644CA-3A5C-0043-FBC1-B8914D087E65}"/>
                </a:ext>
              </a:extLst>
            </p:cNvPr>
            <p:cNvSpPr/>
            <p:nvPr/>
          </p:nvSpPr>
          <p:spPr>
            <a:xfrm>
              <a:off x="10995629" y="141686"/>
              <a:ext cx="35112" cy="13716"/>
            </a:xfrm>
            <a:custGeom>
              <a:avLst/>
              <a:gdLst>
                <a:gd name="connsiteX0" fmla="*/ 0 w 35112"/>
                <a:gd name="connsiteY0" fmla="*/ 0 h 13716"/>
                <a:gd name="connsiteX1" fmla="*/ 35113 w 35112"/>
                <a:gd name="connsiteY1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2" h="13716">
                  <a:moveTo>
                    <a:pt x="0" y="0"/>
                  </a:moveTo>
                  <a:lnTo>
                    <a:pt x="35113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51" name="Graphic 1">
            <a:extLst>
              <a:ext uri="{FF2B5EF4-FFF2-40B4-BE49-F238E27FC236}">
                <a16:creationId xmlns:a16="http://schemas.microsoft.com/office/drawing/2014/main" id="{8CF82A38-D3A8-A678-B47D-C25B21A2FD37}"/>
              </a:ext>
            </a:extLst>
          </p:cNvPr>
          <p:cNvGrpSpPr/>
          <p:nvPr/>
        </p:nvGrpSpPr>
        <p:grpSpPr>
          <a:xfrm>
            <a:off x="10741725" y="825566"/>
            <a:ext cx="1020488" cy="415850"/>
            <a:chOff x="9795753" y="825566"/>
            <a:chExt cx="1020488" cy="415850"/>
          </a:xfrm>
        </p:grpSpPr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F9783E5F-5AC4-9094-0749-27CEDE671BAD}"/>
                </a:ext>
              </a:extLst>
            </p:cNvPr>
            <p:cNvSpPr/>
            <p:nvPr/>
          </p:nvSpPr>
          <p:spPr>
            <a:xfrm>
              <a:off x="10051694" y="1081506"/>
              <a:ext cx="681136" cy="148544"/>
            </a:xfrm>
            <a:custGeom>
              <a:avLst/>
              <a:gdLst>
                <a:gd name="connsiteX0" fmla="*/ 0 w 681136"/>
                <a:gd name="connsiteY0" fmla="*/ 0 h 148544"/>
                <a:gd name="connsiteX1" fmla="*/ 681137 w 681136"/>
                <a:gd name="connsiteY1" fmla="*/ 0 h 148544"/>
                <a:gd name="connsiteX2" fmla="*/ 681137 w 681136"/>
                <a:gd name="connsiteY2" fmla="*/ 148544 h 148544"/>
                <a:gd name="connsiteX3" fmla="*/ 0 w 681136"/>
                <a:gd name="connsiteY3" fmla="*/ 148544 h 14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36" h="148544">
                  <a:moveTo>
                    <a:pt x="0" y="0"/>
                  </a:moveTo>
                  <a:lnTo>
                    <a:pt x="681137" y="0"/>
                  </a:lnTo>
                  <a:lnTo>
                    <a:pt x="681137" y="148544"/>
                  </a:lnTo>
                  <a:lnTo>
                    <a:pt x="0" y="14854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25FDC8BC-6074-C3F0-2498-77DE61C1742E}"/>
                </a:ext>
              </a:extLst>
            </p:cNvPr>
            <p:cNvSpPr/>
            <p:nvPr/>
          </p:nvSpPr>
          <p:spPr>
            <a:xfrm>
              <a:off x="10051694" y="1081506"/>
              <a:ext cx="41970" cy="41971"/>
            </a:xfrm>
            <a:custGeom>
              <a:avLst/>
              <a:gdLst>
                <a:gd name="connsiteX0" fmla="*/ 0 w 41970"/>
                <a:gd name="connsiteY0" fmla="*/ 41971 h 41971"/>
                <a:gd name="connsiteX1" fmla="*/ 0 w 41970"/>
                <a:gd name="connsiteY1" fmla="*/ 0 h 41971"/>
                <a:gd name="connsiteX2" fmla="*/ 41971 w 41970"/>
                <a:gd name="connsiteY2" fmla="*/ 0 h 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1">
                  <a:moveTo>
                    <a:pt x="0" y="41971"/>
                  </a:moveTo>
                  <a:lnTo>
                    <a:pt x="0" y="0"/>
                  </a:lnTo>
                  <a:lnTo>
                    <a:pt x="41971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4760E300-D9D8-5BD5-7EFD-4049177516FE}"/>
                </a:ext>
              </a:extLst>
            </p:cNvPr>
            <p:cNvSpPr/>
            <p:nvPr/>
          </p:nvSpPr>
          <p:spPr>
            <a:xfrm>
              <a:off x="10690722" y="1081506"/>
              <a:ext cx="42108" cy="41971"/>
            </a:xfrm>
            <a:custGeom>
              <a:avLst/>
              <a:gdLst>
                <a:gd name="connsiteX0" fmla="*/ 42108 w 42108"/>
                <a:gd name="connsiteY0" fmla="*/ 41971 h 41971"/>
                <a:gd name="connsiteX1" fmla="*/ 42108 w 42108"/>
                <a:gd name="connsiteY1" fmla="*/ 0 h 41971"/>
                <a:gd name="connsiteX2" fmla="*/ 0 w 42108"/>
                <a:gd name="connsiteY2" fmla="*/ 0 h 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1">
                  <a:moveTo>
                    <a:pt x="42108" y="41971"/>
                  </a:moveTo>
                  <a:lnTo>
                    <a:pt x="42108" y="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449AAA4B-7EF2-ED85-376F-4F960267FC4E}"/>
                </a:ext>
              </a:extLst>
            </p:cNvPr>
            <p:cNvSpPr/>
            <p:nvPr/>
          </p:nvSpPr>
          <p:spPr>
            <a:xfrm>
              <a:off x="10690722" y="1188079"/>
              <a:ext cx="42108" cy="41970"/>
            </a:xfrm>
            <a:custGeom>
              <a:avLst/>
              <a:gdLst>
                <a:gd name="connsiteX0" fmla="*/ 42108 w 42108"/>
                <a:gd name="connsiteY0" fmla="*/ 0 h 41970"/>
                <a:gd name="connsiteX1" fmla="*/ 42108 w 42108"/>
                <a:gd name="connsiteY1" fmla="*/ 41971 h 41970"/>
                <a:gd name="connsiteX2" fmla="*/ 0 w 42108"/>
                <a:gd name="connsiteY2" fmla="*/ 41971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0">
                  <a:moveTo>
                    <a:pt x="42108" y="0"/>
                  </a:moveTo>
                  <a:lnTo>
                    <a:pt x="42108" y="41971"/>
                  </a:lnTo>
                  <a:lnTo>
                    <a:pt x="0" y="41971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D2327B6C-499B-46A5-F417-DF8A0BF54698}"/>
                </a:ext>
              </a:extLst>
            </p:cNvPr>
            <p:cNvSpPr/>
            <p:nvPr/>
          </p:nvSpPr>
          <p:spPr>
            <a:xfrm>
              <a:off x="10051694" y="1188079"/>
              <a:ext cx="41970" cy="41970"/>
            </a:xfrm>
            <a:custGeom>
              <a:avLst/>
              <a:gdLst>
                <a:gd name="connsiteX0" fmla="*/ 0 w 41970"/>
                <a:gd name="connsiteY0" fmla="*/ 0 h 41970"/>
                <a:gd name="connsiteX1" fmla="*/ 0 w 41970"/>
                <a:gd name="connsiteY1" fmla="*/ 41971 h 41970"/>
                <a:gd name="connsiteX2" fmla="*/ 41971 w 41970"/>
                <a:gd name="connsiteY2" fmla="*/ 41971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0">
                  <a:moveTo>
                    <a:pt x="0" y="0"/>
                  </a:moveTo>
                  <a:lnTo>
                    <a:pt x="0" y="41971"/>
                  </a:lnTo>
                  <a:lnTo>
                    <a:pt x="41971" y="41971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7" name="TextBox 2956">
              <a:extLst>
                <a:ext uri="{FF2B5EF4-FFF2-40B4-BE49-F238E27FC236}">
                  <a16:creationId xmlns:a16="http://schemas.microsoft.com/office/drawing/2014/main" id="{DA48B87C-6FDF-7913-7FE1-96C5B5710910}"/>
                </a:ext>
              </a:extLst>
            </p:cNvPr>
            <p:cNvSpPr txBox="1"/>
            <p:nvPr/>
          </p:nvSpPr>
          <p:spPr>
            <a:xfrm>
              <a:off x="10112153" y="1067680"/>
              <a:ext cx="704088" cy="173736"/>
            </a:xfrm>
            <a:prstGeom prst="rect">
              <a:avLst/>
            </a:pr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  <a:sym typeface="Arial"/>
                </a:rPr>
                <a:t>ERROR CHECK</a:t>
              </a:r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90FBD225-9DB3-1BA4-EF8F-D73BB751D7DD}"/>
                </a:ext>
              </a:extLst>
            </p:cNvPr>
            <p:cNvSpPr/>
            <p:nvPr/>
          </p:nvSpPr>
          <p:spPr>
            <a:xfrm>
              <a:off x="10634212" y="1141171"/>
              <a:ext cx="47183" cy="40873"/>
            </a:xfrm>
            <a:custGeom>
              <a:avLst/>
              <a:gdLst>
                <a:gd name="connsiteX0" fmla="*/ 0 w 47183"/>
                <a:gd name="connsiteY0" fmla="*/ 40874 h 40873"/>
                <a:gd name="connsiteX1" fmla="*/ 23592 w 47183"/>
                <a:gd name="connsiteY1" fmla="*/ 0 h 40873"/>
                <a:gd name="connsiteX2" fmla="*/ 47183 w 47183"/>
                <a:gd name="connsiteY2" fmla="*/ 40874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83" h="40873">
                  <a:moveTo>
                    <a:pt x="0" y="40874"/>
                  </a:moveTo>
                  <a:lnTo>
                    <a:pt x="23592" y="0"/>
                  </a:lnTo>
                  <a:lnTo>
                    <a:pt x="47183" y="4087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02A58616-A6ED-82CA-B67A-D8E8CB7D9F4E}"/>
                </a:ext>
              </a:extLst>
            </p:cNvPr>
            <p:cNvSpPr/>
            <p:nvPr/>
          </p:nvSpPr>
          <p:spPr>
            <a:xfrm>
              <a:off x="10103129" y="1141171"/>
              <a:ext cx="47045" cy="40873"/>
            </a:xfrm>
            <a:custGeom>
              <a:avLst/>
              <a:gdLst>
                <a:gd name="connsiteX0" fmla="*/ 0 w 47045"/>
                <a:gd name="connsiteY0" fmla="*/ 40874 h 40873"/>
                <a:gd name="connsiteX1" fmla="*/ 23591 w 47045"/>
                <a:gd name="connsiteY1" fmla="*/ 0 h 40873"/>
                <a:gd name="connsiteX2" fmla="*/ 47046 w 47045"/>
                <a:gd name="connsiteY2" fmla="*/ 40874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5" h="40873">
                  <a:moveTo>
                    <a:pt x="0" y="40874"/>
                  </a:moveTo>
                  <a:lnTo>
                    <a:pt x="23591" y="0"/>
                  </a:lnTo>
                  <a:lnTo>
                    <a:pt x="47046" y="4087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DB028B6F-BFF0-0985-073A-2E65F07D4DBF}"/>
                </a:ext>
              </a:extLst>
            </p:cNvPr>
            <p:cNvSpPr/>
            <p:nvPr/>
          </p:nvSpPr>
          <p:spPr>
            <a:xfrm>
              <a:off x="9829083" y="859033"/>
              <a:ext cx="222610" cy="222473"/>
            </a:xfrm>
            <a:custGeom>
              <a:avLst/>
              <a:gdLst>
                <a:gd name="connsiteX0" fmla="*/ 222611 w 222610"/>
                <a:gd name="connsiteY0" fmla="*/ 222474 h 222473"/>
                <a:gd name="connsiteX1" fmla="*/ 0 w 222610"/>
                <a:gd name="connsiteY1" fmla="*/ 0 h 22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610" h="222473">
                  <a:moveTo>
                    <a:pt x="222611" y="222474"/>
                  </a:move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A63243AF-A958-7E1A-812D-92A436B5BE05}"/>
                </a:ext>
              </a:extLst>
            </p:cNvPr>
            <p:cNvSpPr/>
            <p:nvPr/>
          </p:nvSpPr>
          <p:spPr>
            <a:xfrm>
              <a:off x="9795753" y="825566"/>
              <a:ext cx="39227" cy="39227"/>
            </a:xfrm>
            <a:custGeom>
              <a:avLst/>
              <a:gdLst>
                <a:gd name="connsiteX0" fmla="*/ 0 w 39227"/>
                <a:gd name="connsiteY0" fmla="*/ 19614 h 39227"/>
                <a:gd name="connsiteX1" fmla="*/ 19614 w 39227"/>
                <a:gd name="connsiteY1" fmla="*/ 0 h 39227"/>
                <a:gd name="connsiteX2" fmla="*/ 39228 w 39227"/>
                <a:gd name="connsiteY2" fmla="*/ 19614 h 39227"/>
                <a:gd name="connsiteX3" fmla="*/ 19614 w 39227"/>
                <a:gd name="connsiteY3" fmla="*/ 39228 h 39227"/>
                <a:gd name="connsiteX4" fmla="*/ 0 w 39227"/>
                <a:gd name="connsiteY4" fmla="*/ 19614 h 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7" h="39227">
                  <a:moveTo>
                    <a:pt x="0" y="19614"/>
                  </a:moveTo>
                  <a:cubicBezTo>
                    <a:pt x="0" y="8778"/>
                    <a:pt x="8778" y="0"/>
                    <a:pt x="19614" y="0"/>
                  </a:cubicBezTo>
                  <a:cubicBezTo>
                    <a:pt x="30450" y="0"/>
                    <a:pt x="39228" y="8778"/>
                    <a:pt x="39228" y="19614"/>
                  </a:cubicBezTo>
                  <a:cubicBezTo>
                    <a:pt x="39228" y="30450"/>
                    <a:pt x="30450" y="39228"/>
                    <a:pt x="19614" y="39228"/>
                  </a:cubicBezTo>
                  <a:cubicBezTo>
                    <a:pt x="8778" y="39228"/>
                    <a:pt x="0" y="30450"/>
                    <a:pt x="0" y="19614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964" name="Freeform: Shape 2963">
            <a:extLst>
              <a:ext uri="{FF2B5EF4-FFF2-40B4-BE49-F238E27FC236}">
                <a16:creationId xmlns:a16="http://schemas.microsoft.com/office/drawing/2014/main" id="{983BD3E9-38AC-4722-F54B-7F4013F8CD23}"/>
              </a:ext>
            </a:extLst>
          </p:cNvPr>
          <p:cNvSpPr/>
          <p:nvPr/>
        </p:nvSpPr>
        <p:spPr>
          <a:xfrm>
            <a:off x="-1331" y="435894"/>
            <a:ext cx="3455060" cy="2603845"/>
          </a:xfrm>
          <a:custGeom>
            <a:avLst/>
            <a:gdLst>
              <a:gd name="connsiteX0" fmla="*/ 3119842 w 3455060"/>
              <a:gd name="connsiteY0" fmla="*/ 553441 h 2603845"/>
              <a:gd name="connsiteX1" fmla="*/ 1614922 w 3455060"/>
              <a:gd name="connsiteY1" fmla="*/ 553441 h 2603845"/>
              <a:gd name="connsiteX2" fmla="*/ 1256386 w 3455060"/>
              <a:gd name="connsiteY2" fmla="*/ 911977 h 2603845"/>
              <a:gd name="connsiteX3" fmla="*/ 624627 w 3455060"/>
              <a:gd name="connsiteY3" fmla="*/ 911977 h 2603845"/>
              <a:gd name="connsiteX4" fmla="*/ 442204 w 3455060"/>
              <a:gd name="connsiteY4" fmla="*/ 1094400 h 2603845"/>
              <a:gd name="connsiteX5" fmla="*/ 442204 w 3455060"/>
              <a:gd name="connsiteY5" fmla="*/ 1709837 h 2603845"/>
              <a:gd name="connsiteX6" fmla="*/ 159380 w 3455060"/>
              <a:gd name="connsiteY6" fmla="*/ 1992798 h 2603845"/>
              <a:gd name="connsiteX7" fmla="*/ 159380 w 3455060"/>
              <a:gd name="connsiteY7" fmla="*/ 2444466 h 2603845"/>
              <a:gd name="connsiteX8" fmla="*/ 0 w 3455060"/>
              <a:gd name="connsiteY8" fmla="*/ 2603845 h 2603845"/>
              <a:gd name="connsiteX9" fmla="*/ 0 w 3455060"/>
              <a:gd name="connsiteY9" fmla="*/ 0 h 2603845"/>
              <a:gd name="connsiteX10" fmla="*/ 3455060 w 3455060"/>
              <a:gd name="connsiteY10" fmla="*/ 0 h 2603845"/>
              <a:gd name="connsiteX11" fmla="*/ 3455060 w 3455060"/>
              <a:gd name="connsiteY11" fmla="*/ 218222 h 260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5060" h="2603845">
                <a:moveTo>
                  <a:pt x="3119842" y="553441"/>
                </a:moveTo>
                <a:lnTo>
                  <a:pt x="1614922" y="553441"/>
                </a:lnTo>
                <a:lnTo>
                  <a:pt x="1256386" y="911977"/>
                </a:lnTo>
                <a:lnTo>
                  <a:pt x="624627" y="911977"/>
                </a:lnTo>
                <a:lnTo>
                  <a:pt x="442204" y="1094400"/>
                </a:lnTo>
                <a:lnTo>
                  <a:pt x="442204" y="1709837"/>
                </a:lnTo>
                <a:lnTo>
                  <a:pt x="159380" y="1992798"/>
                </a:lnTo>
                <a:lnTo>
                  <a:pt x="159380" y="2444466"/>
                </a:lnTo>
                <a:lnTo>
                  <a:pt x="0" y="2603845"/>
                </a:lnTo>
                <a:lnTo>
                  <a:pt x="0" y="0"/>
                </a:lnTo>
                <a:lnTo>
                  <a:pt x="3455060" y="0"/>
                </a:lnTo>
                <a:lnTo>
                  <a:pt x="3455060" y="218222"/>
                </a:lnTo>
                <a:close/>
              </a:path>
            </a:pathLst>
          </a:custGeom>
          <a:gradFill>
            <a:gsLst>
              <a:gs pos="538">
                <a:srgbClr val="00134D"/>
              </a:gs>
              <a:gs pos="100000">
                <a:srgbClr val="000C30"/>
              </a:gs>
            </a:gsLst>
            <a:lin ang="14375652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2965" name="Graphic 1">
            <a:extLst>
              <a:ext uri="{FF2B5EF4-FFF2-40B4-BE49-F238E27FC236}">
                <a16:creationId xmlns:a16="http://schemas.microsoft.com/office/drawing/2014/main" id="{7B35DBC4-0196-CDE3-E4FD-F8B56106EEDB}"/>
              </a:ext>
            </a:extLst>
          </p:cNvPr>
          <p:cNvGrpSpPr/>
          <p:nvPr/>
        </p:nvGrpSpPr>
        <p:grpSpPr>
          <a:xfrm>
            <a:off x="-1331" y="0"/>
            <a:ext cx="2462022" cy="818022"/>
            <a:chOff x="952500" y="0"/>
            <a:chExt cx="2462022" cy="818022"/>
          </a:xfrm>
        </p:grpSpPr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BABD9BAF-9EFF-B793-1018-C68733D49D2C}"/>
                </a:ext>
              </a:extLst>
            </p:cNvPr>
            <p:cNvSpPr/>
            <p:nvPr/>
          </p:nvSpPr>
          <p:spPr>
            <a:xfrm>
              <a:off x="952500" y="0"/>
              <a:ext cx="2462022" cy="818022"/>
            </a:xfrm>
            <a:custGeom>
              <a:avLst/>
              <a:gdLst>
                <a:gd name="connsiteX0" fmla="*/ 798957 w 2462022"/>
                <a:gd name="connsiteY0" fmla="*/ 391318 h 818022"/>
                <a:gd name="connsiteX1" fmla="*/ 584850 w 2462022"/>
                <a:gd name="connsiteY1" fmla="*/ 605424 h 818022"/>
                <a:gd name="connsiteX2" fmla="*/ 212598 w 2462022"/>
                <a:gd name="connsiteY2" fmla="*/ 605424 h 818022"/>
                <a:gd name="connsiteX3" fmla="*/ 0 w 2462022"/>
                <a:gd name="connsiteY3" fmla="*/ 818022 h 818022"/>
                <a:gd name="connsiteX4" fmla="*/ 0 w 2462022"/>
                <a:gd name="connsiteY4" fmla="*/ 0 h 818022"/>
                <a:gd name="connsiteX5" fmla="*/ 2462022 w 2462022"/>
                <a:gd name="connsiteY5" fmla="*/ 0 h 818022"/>
                <a:gd name="connsiteX6" fmla="*/ 2070705 w 2462022"/>
                <a:gd name="connsiteY6" fmla="*/ 391318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022" h="818022">
                  <a:moveTo>
                    <a:pt x="798957" y="391318"/>
                  </a:moveTo>
                  <a:lnTo>
                    <a:pt x="584850" y="605424"/>
                  </a:lnTo>
                  <a:lnTo>
                    <a:pt x="212598" y="605424"/>
                  </a:lnTo>
                  <a:lnTo>
                    <a:pt x="0" y="818022"/>
                  </a:lnTo>
                  <a:lnTo>
                    <a:pt x="0" y="0"/>
                  </a:lnTo>
                  <a:lnTo>
                    <a:pt x="2462022" y="0"/>
                  </a:lnTo>
                  <a:lnTo>
                    <a:pt x="2070705" y="391318"/>
                  </a:lnTo>
                  <a:close/>
                </a:path>
              </a:pathLst>
            </a:custGeom>
            <a:gradFill>
              <a:gsLst>
                <a:gs pos="538">
                  <a:srgbClr val="0041A3"/>
                </a:gs>
                <a:gs pos="100000">
                  <a:srgbClr val="000D38"/>
                </a:gs>
              </a:gsLst>
              <a:lin ang="12552818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E0C5494C-B92D-8157-6961-3B67B8C320C7}"/>
                </a:ext>
              </a:extLst>
            </p:cNvPr>
            <p:cNvSpPr/>
            <p:nvPr/>
          </p:nvSpPr>
          <p:spPr>
            <a:xfrm>
              <a:off x="952500" y="0"/>
              <a:ext cx="2462022" cy="818022"/>
            </a:xfrm>
            <a:custGeom>
              <a:avLst/>
              <a:gdLst>
                <a:gd name="connsiteX0" fmla="*/ 2462022 w 2462022"/>
                <a:gd name="connsiteY0" fmla="*/ 0 h 818022"/>
                <a:gd name="connsiteX1" fmla="*/ 2070705 w 2462022"/>
                <a:gd name="connsiteY1" fmla="*/ 391318 h 818022"/>
                <a:gd name="connsiteX2" fmla="*/ 798957 w 2462022"/>
                <a:gd name="connsiteY2" fmla="*/ 391318 h 818022"/>
                <a:gd name="connsiteX3" fmla="*/ 584850 w 2462022"/>
                <a:gd name="connsiteY3" fmla="*/ 605424 h 818022"/>
                <a:gd name="connsiteX4" fmla="*/ 212598 w 2462022"/>
                <a:gd name="connsiteY4" fmla="*/ 605424 h 818022"/>
                <a:gd name="connsiteX5" fmla="*/ 0 w 2462022"/>
                <a:gd name="connsiteY5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2022" h="818022">
                  <a:moveTo>
                    <a:pt x="2462022" y="0"/>
                  </a:moveTo>
                  <a:lnTo>
                    <a:pt x="2070705" y="391318"/>
                  </a:lnTo>
                  <a:lnTo>
                    <a:pt x="798957" y="391318"/>
                  </a:lnTo>
                  <a:lnTo>
                    <a:pt x="584850" y="605424"/>
                  </a:lnTo>
                  <a:lnTo>
                    <a:pt x="212598" y="605424"/>
                  </a:lnTo>
                  <a:lnTo>
                    <a:pt x="0" y="818022"/>
                  </a:lnTo>
                </a:path>
              </a:pathLst>
            </a:custGeom>
            <a:noFill/>
            <a:ln w="3429" cap="flat">
              <a:solidFill>
                <a:srgbClr val="01A1FE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68" name="Graphic 1">
            <a:extLst>
              <a:ext uri="{FF2B5EF4-FFF2-40B4-BE49-F238E27FC236}">
                <a16:creationId xmlns:a16="http://schemas.microsoft.com/office/drawing/2014/main" id="{6BC08683-06E5-9CB2-2006-FBC9E740D701}"/>
              </a:ext>
            </a:extLst>
          </p:cNvPr>
          <p:cNvGrpSpPr/>
          <p:nvPr/>
        </p:nvGrpSpPr>
        <p:grpSpPr>
          <a:xfrm>
            <a:off x="1346540" y="126873"/>
            <a:ext cx="885230" cy="137982"/>
            <a:chOff x="2300371" y="126873"/>
            <a:chExt cx="885230" cy="137982"/>
          </a:xfrm>
        </p:grpSpPr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54F5AD17-5B42-7B95-C7DA-EBEEAF339510}"/>
                </a:ext>
              </a:extLst>
            </p:cNvPr>
            <p:cNvSpPr/>
            <p:nvPr/>
          </p:nvSpPr>
          <p:spPr>
            <a:xfrm>
              <a:off x="2300371" y="126873"/>
              <a:ext cx="885230" cy="137982"/>
            </a:xfrm>
            <a:custGeom>
              <a:avLst/>
              <a:gdLst>
                <a:gd name="connsiteX0" fmla="*/ 0 w 885230"/>
                <a:gd name="connsiteY0" fmla="*/ 137983 h 137982"/>
                <a:gd name="connsiteX1" fmla="*/ 137983 w 885230"/>
                <a:gd name="connsiteY1" fmla="*/ 0 h 137982"/>
                <a:gd name="connsiteX2" fmla="*/ 885231 w 885230"/>
                <a:gd name="connsiteY2" fmla="*/ 0 h 137982"/>
                <a:gd name="connsiteX3" fmla="*/ 747248 w 885230"/>
                <a:gd name="connsiteY3" fmla="*/ 137983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0" y="137983"/>
                  </a:moveTo>
                  <a:lnTo>
                    <a:pt x="137983" y="0"/>
                  </a:lnTo>
                  <a:lnTo>
                    <a:pt x="885231" y="0"/>
                  </a:lnTo>
                  <a:lnTo>
                    <a:pt x="747248" y="13798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F1AF9E6B-84B5-7836-80FE-B1B0A85624E3}"/>
                </a:ext>
              </a:extLst>
            </p:cNvPr>
            <p:cNvSpPr/>
            <p:nvPr/>
          </p:nvSpPr>
          <p:spPr>
            <a:xfrm>
              <a:off x="2300371" y="126873"/>
              <a:ext cx="885230" cy="137982"/>
            </a:xfrm>
            <a:custGeom>
              <a:avLst/>
              <a:gdLst>
                <a:gd name="connsiteX0" fmla="*/ 0 w 885230"/>
                <a:gd name="connsiteY0" fmla="*/ 137983 h 137982"/>
                <a:gd name="connsiteX1" fmla="*/ 137983 w 885230"/>
                <a:gd name="connsiteY1" fmla="*/ 0 h 137982"/>
                <a:gd name="connsiteX2" fmla="*/ 885231 w 885230"/>
                <a:gd name="connsiteY2" fmla="*/ 0 h 137982"/>
                <a:gd name="connsiteX3" fmla="*/ 747248 w 885230"/>
                <a:gd name="connsiteY3" fmla="*/ 137983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230" h="137982">
                  <a:moveTo>
                    <a:pt x="0" y="137983"/>
                  </a:moveTo>
                  <a:lnTo>
                    <a:pt x="137983" y="0"/>
                  </a:lnTo>
                  <a:lnTo>
                    <a:pt x="885231" y="0"/>
                  </a:lnTo>
                  <a:lnTo>
                    <a:pt x="747248" y="137983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71" name="Graphic 1">
            <a:extLst>
              <a:ext uri="{FF2B5EF4-FFF2-40B4-BE49-F238E27FC236}">
                <a16:creationId xmlns:a16="http://schemas.microsoft.com/office/drawing/2014/main" id="{0C99A8D1-9025-DB63-7033-405C81AB90F9}"/>
              </a:ext>
            </a:extLst>
          </p:cNvPr>
          <p:cNvGrpSpPr/>
          <p:nvPr/>
        </p:nvGrpSpPr>
        <p:grpSpPr>
          <a:xfrm>
            <a:off x="1613590" y="99166"/>
            <a:ext cx="598566" cy="55412"/>
            <a:chOff x="2567421" y="99166"/>
            <a:chExt cx="598566" cy="55412"/>
          </a:xfrm>
        </p:grpSpPr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CECEC0E2-1298-2D9B-22F8-80DB08BD8E89}"/>
                </a:ext>
              </a:extLst>
            </p:cNvPr>
            <p:cNvSpPr/>
            <p:nvPr/>
          </p:nvSpPr>
          <p:spPr>
            <a:xfrm>
              <a:off x="3110712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9558CCC3-3F4D-A812-D754-1EC3F6DBF278}"/>
                </a:ext>
              </a:extLst>
            </p:cNvPr>
            <p:cNvSpPr/>
            <p:nvPr/>
          </p:nvSpPr>
          <p:spPr>
            <a:xfrm>
              <a:off x="3083554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61D1EBF5-0FB4-088E-B0D5-86E8A24919FE}"/>
                </a:ext>
              </a:extLst>
            </p:cNvPr>
            <p:cNvSpPr/>
            <p:nvPr/>
          </p:nvSpPr>
          <p:spPr>
            <a:xfrm>
              <a:off x="3056397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B27E9D9A-34DF-37F5-AB00-0337FD3BFA20}"/>
                </a:ext>
              </a:extLst>
            </p:cNvPr>
            <p:cNvSpPr/>
            <p:nvPr/>
          </p:nvSpPr>
          <p:spPr>
            <a:xfrm>
              <a:off x="3029239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A9107BCD-4DFA-3392-5C1C-1E3F1C1C0A51}"/>
                </a:ext>
              </a:extLst>
            </p:cNvPr>
            <p:cNvSpPr/>
            <p:nvPr/>
          </p:nvSpPr>
          <p:spPr>
            <a:xfrm>
              <a:off x="3002081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244A9C47-B231-C9CB-2B91-70555FF81305}"/>
                </a:ext>
              </a:extLst>
            </p:cNvPr>
            <p:cNvSpPr/>
            <p:nvPr/>
          </p:nvSpPr>
          <p:spPr>
            <a:xfrm>
              <a:off x="2974924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8A172123-8FC6-939F-9AC9-26D7850A2164}"/>
                </a:ext>
              </a:extLst>
            </p:cNvPr>
            <p:cNvSpPr/>
            <p:nvPr/>
          </p:nvSpPr>
          <p:spPr>
            <a:xfrm>
              <a:off x="2947766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8A881EBB-0BA7-690B-FACA-024E27A40481}"/>
                </a:ext>
              </a:extLst>
            </p:cNvPr>
            <p:cNvSpPr/>
            <p:nvPr/>
          </p:nvSpPr>
          <p:spPr>
            <a:xfrm>
              <a:off x="2920608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E0F483EF-0760-77D4-8475-9DAC725BD452}"/>
                </a:ext>
              </a:extLst>
            </p:cNvPr>
            <p:cNvSpPr/>
            <p:nvPr/>
          </p:nvSpPr>
          <p:spPr>
            <a:xfrm>
              <a:off x="2893451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42C1AA32-F901-0403-F4D6-60D6E1225281}"/>
                </a:ext>
              </a:extLst>
            </p:cNvPr>
            <p:cNvSpPr/>
            <p:nvPr/>
          </p:nvSpPr>
          <p:spPr>
            <a:xfrm>
              <a:off x="2866293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898CB1E7-FAB9-36F0-8E0A-EC7308959D90}"/>
                </a:ext>
              </a:extLst>
            </p:cNvPr>
            <p:cNvSpPr/>
            <p:nvPr/>
          </p:nvSpPr>
          <p:spPr>
            <a:xfrm>
              <a:off x="2838998" y="99166"/>
              <a:ext cx="55412" cy="55412"/>
            </a:xfrm>
            <a:custGeom>
              <a:avLst/>
              <a:gdLst>
                <a:gd name="connsiteX0" fmla="*/ 55413 w 55412"/>
                <a:gd name="connsiteY0" fmla="*/ 0 h 55412"/>
                <a:gd name="connsiteX1" fmla="*/ 0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EDF6D176-EAB2-3511-5E24-BC5E0387FF5C}"/>
                </a:ext>
              </a:extLst>
            </p:cNvPr>
            <p:cNvSpPr/>
            <p:nvPr/>
          </p:nvSpPr>
          <p:spPr>
            <a:xfrm>
              <a:off x="2811840" y="99166"/>
              <a:ext cx="55412" cy="55412"/>
            </a:xfrm>
            <a:custGeom>
              <a:avLst/>
              <a:gdLst>
                <a:gd name="connsiteX0" fmla="*/ 55413 w 55412"/>
                <a:gd name="connsiteY0" fmla="*/ 0 h 55412"/>
                <a:gd name="connsiteX1" fmla="*/ 0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7A62B14C-3AC4-79AC-F513-36582055FF02}"/>
                </a:ext>
              </a:extLst>
            </p:cNvPr>
            <p:cNvSpPr/>
            <p:nvPr/>
          </p:nvSpPr>
          <p:spPr>
            <a:xfrm>
              <a:off x="2784683" y="99166"/>
              <a:ext cx="55412" cy="55412"/>
            </a:xfrm>
            <a:custGeom>
              <a:avLst/>
              <a:gdLst>
                <a:gd name="connsiteX0" fmla="*/ 55413 w 55412"/>
                <a:gd name="connsiteY0" fmla="*/ 0 h 55412"/>
                <a:gd name="connsiteX1" fmla="*/ 0 w 55412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412">
                  <a:moveTo>
                    <a:pt x="55413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098A32C6-59E1-7373-E3F5-E316ADEF2F75}"/>
                </a:ext>
              </a:extLst>
            </p:cNvPr>
            <p:cNvSpPr/>
            <p:nvPr/>
          </p:nvSpPr>
          <p:spPr>
            <a:xfrm>
              <a:off x="2757525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C8B6DAC1-4792-9F84-4483-3CE57AF800E1}"/>
                </a:ext>
              </a:extLst>
            </p:cNvPr>
            <p:cNvSpPr/>
            <p:nvPr/>
          </p:nvSpPr>
          <p:spPr>
            <a:xfrm>
              <a:off x="2730367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964B3CEC-C974-43F3-48E7-D04A39D5659B}"/>
                </a:ext>
              </a:extLst>
            </p:cNvPr>
            <p:cNvSpPr/>
            <p:nvPr/>
          </p:nvSpPr>
          <p:spPr>
            <a:xfrm>
              <a:off x="2703210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630054F5-798E-A2CB-4B39-486CCC84BCCA}"/>
                </a:ext>
              </a:extLst>
            </p:cNvPr>
            <p:cNvSpPr/>
            <p:nvPr/>
          </p:nvSpPr>
          <p:spPr>
            <a:xfrm>
              <a:off x="2676052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18452E4C-A1D8-8097-488F-7224316EE5D6}"/>
                </a:ext>
              </a:extLst>
            </p:cNvPr>
            <p:cNvSpPr/>
            <p:nvPr/>
          </p:nvSpPr>
          <p:spPr>
            <a:xfrm>
              <a:off x="2648894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A9F59BBE-7BAF-91BE-4207-5B8101F9C4DE}"/>
                </a:ext>
              </a:extLst>
            </p:cNvPr>
            <p:cNvSpPr/>
            <p:nvPr/>
          </p:nvSpPr>
          <p:spPr>
            <a:xfrm>
              <a:off x="2621737" y="99166"/>
              <a:ext cx="55275" cy="55412"/>
            </a:xfrm>
            <a:custGeom>
              <a:avLst/>
              <a:gdLst>
                <a:gd name="connsiteX0" fmla="*/ 55276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6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4D5F7B52-5A77-F4A0-74C7-AFFD1A9675D0}"/>
                </a:ext>
              </a:extLst>
            </p:cNvPr>
            <p:cNvSpPr/>
            <p:nvPr/>
          </p:nvSpPr>
          <p:spPr>
            <a:xfrm>
              <a:off x="2594579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E7434E70-CA8E-C59E-D536-A71808154706}"/>
                </a:ext>
              </a:extLst>
            </p:cNvPr>
            <p:cNvSpPr/>
            <p:nvPr/>
          </p:nvSpPr>
          <p:spPr>
            <a:xfrm>
              <a:off x="2567421" y="99166"/>
              <a:ext cx="55275" cy="55412"/>
            </a:xfrm>
            <a:custGeom>
              <a:avLst/>
              <a:gdLst>
                <a:gd name="connsiteX0" fmla="*/ 55275 w 55275"/>
                <a:gd name="connsiteY0" fmla="*/ 0 h 55412"/>
                <a:gd name="connsiteX1" fmla="*/ 0 w 55275"/>
                <a:gd name="connsiteY1" fmla="*/ 55413 h 5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412">
                  <a:moveTo>
                    <a:pt x="55275" y="0"/>
                  </a:moveTo>
                  <a:lnTo>
                    <a:pt x="0" y="55413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2993" name="Graphic 1">
            <a:extLst>
              <a:ext uri="{FF2B5EF4-FFF2-40B4-BE49-F238E27FC236}">
                <a16:creationId xmlns:a16="http://schemas.microsoft.com/office/drawing/2014/main" id="{11DB83DD-05FD-9877-5872-C78E4EE34AE9}"/>
              </a:ext>
            </a:extLst>
          </p:cNvPr>
          <p:cNvGrpSpPr/>
          <p:nvPr/>
        </p:nvGrpSpPr>
        <p:grpSpPr>
          <a:xfrm>
            <a:off x="1652681" y="60076"/>
            <a:ext cx="598703" cy="55275"/>
            <a:chOff x="2606512" y="60076"/>
            <a:chExt cx="598703" cy="55275"/>
          </a:xfrm>
        </p:grpSpPr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3E686C15-4F82-3A0A-A33B-E882BCF1449F}"/>
                </a:ext>
              </a:extLst>
            </p:cNvPr>
            <p:cNvSpPr/>
            <p:nvPr/>
          </p:nvSpPr>
          <p:spPr>
            <a:xfrm>
              <a:off x="3149803" y="60076"/>
              <a:ext cx="55412" cy="55275"/>
            </a:xfrm>
            <a:custGeom>
              <a:avLst/>
              <a:gdLst>
                <a:gd name="connsiteX0" fmla="*/ 55413 w 55412"/>
                <a:gd name="connsiteY0" fmla="*/ 0 h 55275"/>
                <a:gd name="connsiteX1" fmla="*/ 0 w 55412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55413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BA79B2DA-6D31-5130-9874-DC189DCC0AFE}"/>
                </a:ext>
              </a:extLst>
            </p:cNvPr>
            <p:cNvSpPr/>
            <p:nvPr/>
          </p:nvSpPr>
          <p:spPr>
            <a:xfrm>
              <a:off x="3122645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3274F029-66D1-5B66-5752-4A3F3A441358}"/>
                </a:ext>
              </a:extLst>
            </p:cNvPr>
            <p:cNvSpPr/>
            <p:nvPr/>
          </p:nvSpPr>
          <p:spPr>
            <a:xfrm>
              <a:off x="3095487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0447D380-6351-6B4A-4394-A50918176268}"/>
                </a:ext>
              </a:extLst>
            </p:cNvPr>
            <p:cNvSpPr/>
            <p:nvPr/>
          </p:nvSpPr>
          <p:spPr>
            <a:xfrm>
              <a:off x="3068330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2C0F7BBC-090F-AB76-BBAF-07AFEAE32C45}"/>
                </a:ext>
              </a:extLst>
            </p:cNvPr>
            <p:cNvSpPr/>
            <p:nvPr/>
          </p:nvSpPr>
          <p:spPr>
            <a:xfrm>
              <a:off x="3041172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80D323A2-E595-CEDF-57F8-1F921EC67230}"/>
                </a:ext>
              </a:extLst>
            </p:cNvPr>
            <p:cNvSpPr/>
            <p:nvPr/>
          </p:nvSpPr>
          <p:spPr>
            <a:xfrm>
              <a:off x="3014014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0172CC1C-6A39-6ECF-4BD0-B5D63E3FAAED}"/>
                </a:ext>
              </a:extLst>
            </p:cNvPr>
            <p:cNvSpPr/>
            <p:nvPr/>
          </p:nvSpPr>
          <p:spPr>
            <a:xfrm>
              <a:off x="2986857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DF75C24B-E57A-6EFF-E651-105D2F84917F}"/>
                </a:ext>
              </a:extLst>
            </p:cNvPr>
            <p:cNvSpPr/>
            <p:nvPr/>
          </p:nvSpPr>
          <p:spPr>
            <a:xfrm>
              <a:off x="2959699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387B43DE-0867-0CE5-E47A-A15A613B67FE}"/>
                </a:ext>
              </a:extLst>
            </p:cNvPr>
            <p:cNvSpPr/>
            <p:nvPr/>
          </p:nvSpPr>
          <p:spPr>
            <a:xfrm>
              <a:off x="2932541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468B0DC6-7F54-3722-FD9E-6EFFB7CAECDD}"/>
                </a:ext>
              </a:extLst>
            </p:cNvPr>
            <p:cNvSpPr/>
            <p:nvPr/>
          </p:nvSpPr>
          <p:spPr>
            <a:xfrm>
              <a:off x="2905384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BC98BAA2-ED74-2BB0-EA3B-689CFACD377C}"/>
                </a:ext>
              </a:extLst>
            </p:cNvPr>
            <p:cNvSpPr/>
            <p:nvPr/>
          </p:nvSpPr>
          <p:spPr>
            <a:xfrm>
              <a:off x="2878226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DA4ED5A9-EDB9-9D63-2F56-84DD087C29D0}"/>
                </a:ext>
              </a:extLst>
            </p:cNvPr>
            <p:cNvSpPr/>
            <p:nvPr/>
          </p:nvSpPr>
          <p:spPr>
            <a:xfrm>
              <a:off x="2851068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C8307083-B45C-51ED-691A-2AF638D8288A}"/>
                </a:ext>
              </a:extLst>
            </p:cNvPr>
            <p:cNvSpPr/>
            <p:nvPr/>
          </p:nvSpPr>
          <p:spPr>
            <a:xfrm>
              <a:off x="2823911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714D63E0-4FF6-7B85-9049-B08821E8F880}"/>
                </a:ext>
              </a:extLst>
            </p:cNvPr>
            <p:cNvSpPr/>
            <p:nvPr/>
          </p:nvSpPr>
          <p:spPr>
            <a:xfrm>
              <a:off x="2796753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ECB5AF27-43AF-7D4E-8F38-056426DE21C6}"/>
                </a:ext>
              </a:extLst>
            </p:cNvPr>
            <p:cNvSpPr/>
            <p:nvPr/>
          </p:nvSpPr>
          <p:spPr>
            <a:xfrm>
              <a:off x="2769595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01B4B884-B3A0-E5CB-65E6-0D26D3417707}"/>
                </a:ext>
              </a:extLst>
            </p:cNvPr>
            <p:cNvSpPr/>
            <p:nvPr/>
          </p:nvSpPr>
          <p:spPr>
            <a:xfrm>
              <a:off x="2742438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3B989396-CE69-527E-DCF0-F69F5CFCE7FC}"/>
                </a:ext>
              </a:extLst>
            </p:cNvPr>
            <p:cNvSpPr/>
            <p:nvPr/>
          </p:nvSpPr>
          <p:spPr>
            <a:xfrm>
              <a:off x="2715280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9FB124D7-DB88-026A-584D-2044910ED948}"/>
                </a:ext>
              </a:extLst>
            </p:cNvPr>
            <p:cNvSpPr/>
            <p:nvPr/>
          </p:nvSpPr>
          <p:spPr>
            <a:xfrm>
              <a:off x="2688122" y="60076"/>
              <a:ext cx="55275" cy="55275"/>
            </a:xfrm>
            <a:custGeom>
              <a:avLst/>
              <a:gdLst>
                <a:gd name="connsiteX0" fmla="*/ 55276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6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E81B3B85-EB09-5559-D723-CD9D0177E729}"/>
                </a:ext>
              </a:extLst>
            </p:cNvPr>
            <p:cNvSpPr/>
            <p:nvPr/>
          </p:nvSpPr>
          <p:spPr>
            <a:xfrm>
              <a:off x="2660964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E4D58448-D272-8C52-D275-D4BD044F22D4}"/>
                </a:ext>
              </a:extLst>
            </p:cNvPr>
            <p:cNvSpPr/>
            <p:nvPr/>
          </p:nvSpPr>
          <p:spPr>
            <a:xfrm>
              <a:off x="2633807" y="60076"/>
              <a:ext cx="55275" cy="55275"/>
            </a:xfrm>
            <a:custGeom>
              <a:avLst/>
              <a:gdLst>
                <a:gd name="connsiteX0" fmla="*/ 55275 w 55275"/>
                <a:gd name="connsiteY0" fmla="*/ 0 h 55275"/>
                <a:gd name="connsiteX1" fmla="*/ 0 w 55275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75" h="55275">
                  <a:moveTo>
                    <a:pt x="55275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EC78EA9A-7D66-5680-5458-F9AD76C43421}"/>
                </a:ext>
              </a:extLst>
            </p:cNvPr>
            <p:cNvSpPr/>
            <p:nvPr/>
          </p:nvSpPr>
          <p:spPr>
            <a:xfrm>
              <a:off x="2606512" y="60076"/>
              <a:ext cx="55412" cy="55275"/>
            </a:xfrm>
            <a:custGeom>
              <a:avLst/>
              <a:gdLst>
                <a:gd name="connsiteX0" fmla="*/ 55413 w 55412"/>
                <a:gd name="connsiteY0" fmla="*/ 0 h 55275"/>
                <a:gd name="connsiteX1" fmla="*/ 0 w 55412"/>
                <a:gd name="connsiteY1" fmla="*/ 55275 h 5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12" h="55275">
                  <a:moveTo>
                    <a:pt x="55413" y="0"/>
                  </a:moveTo>
                  <a:lnTo>
                    <a:pt x="0" y="55275"/>
                  </a:lnTo>
                </a:path>
              </a:pathLst>
            </a:custGeom>
            <a:ln w="342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015" name="Graphic 1">
            <a:extLst>
              <a:ext uri="{FF2B5EF4-FFF2-40B4-BE49-F238E27FC236}">
                <a16:creationId xmlns:a16="http://schemas.microsoft.com/office/drawing/2014/main" id="{075F7AF9-020E-1A0B-27F4-B67D4A518659}"/>
              </a:ext>
            </a:extLst>
          </p:cNvPr>
          <p:cNvGrpSpPr/>
          <p:nvPr/>
        </p:nvGrpSpPr>
        <p:grpSpPr>
          <a:xfrm>
            <a:off x="1410065" y="-388437"/>
            <a:ext cx="1257482" cy="1125809"/>
            <a:chOff x="1410065" y="-388437"/>
            <a:chExt cx="1257482" cy="1125809"/>
          </a:xfrm>
        </p:grpSpPr>
        <p:grpSp>
          <p:nvGrpSpPr>
            <p:cNvPr id="3016" name="Graphic 1">
              <a:extLst>
                <a:ext uri="{FF2B5EF4-FFF2-40B4-BE49-F238E27FC236}">
                  <a16:creationId xmlns:a16="http://schemas.microsoft.com/office/drawing/2014/main" id="{C8808A22-5396-5EA7-2351-210A3C1C09CB}"/>
                </a:ext>
              </a:extLst>
            </p:cNvPr>
            <p:cNvGrpSpPr/>
            <p:nvPr/>
          </p:nvGrpSpPr>
          <p:grpSpPr>
            <a:xfrm>
              <a:off x="1904390" y="107259"/>
              <a:ext cx="268147" cy="134691"/>
              <a:chOff x="1904390" y="107259"/>
              <a:chExt cx="268147" cy="134691"/>
            </a:xfrm>
          </p:grpSpPr>
          <p:sp>
            <p:nvSpPr>
              <p:cNvPr id="3018" name="Freeform: Shape 3017">
                <a:extLst>
                  <a:ext uri="{FF2B5EF4-FFF2-40B4-BE49-F238E27FC236}">
                    <a16:creationId xmlns:a16="http://schemas.microsoft.com/office/drawing/2014/main" id="{0EAEFBBB-4AFF-74D0-B921-BBD8C0FBF8C1}"/>
                  </a:ext>
                </a:extLst>
              </p:cNvPr>
              <p:cNvSpPr/>
              <p:nvPr/>
            </p:nvSpPr>
            <p:spPr>
              <a:xfrm>
                <a:off x="1904390" y="107259"/>
                <a:ext cx="89291" cy="134691"/>
              </a:xfrm>
              <a:custGeom>
                <a:avLst/>
                <a:gdLst>
                  <a:gd name="connsiteX0" fmla="*/ 22083 w 89291"/>
                  <a:gd name="connsiteY0" fmla="*/ 134691 h 134691"/>
                  <a:gd name="connsiteX1" fmla="*/ 0 w 89291"/>
                  <a:gd name="connsiteY1" fmla="*/ 112608 h 134691"/>
                  <a:gd name="connsiteX2" fmla="*/ 45263 w 89291"/>
                  <a:gd name="connsiteY2" fmla="*/ 67346 h 134691"/>
                  <a:gd name="connsiteX3" fmla="*/ 0 w 89291"/>
                  <a:gd name="connsiteY3" fmla="*/ 22083 h 134691"/>
                  <a:gd name="connsiteX4" fmla="*/ 22083 w 89291"/>
                  <a:gd name="connsiteY4" fmla="*/ 0 h 134691"/>
                  <a:gd name="connsiteX5" fmla="*/ 89291 w 89291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291" h="134691">
                    <a:moveTo>
                      <a:pt x="22083" y="134691"/>
                    </a:moveTo>
                    <a:lnTo>
                      <a:pt x="0" y="112608"/>
                    </a:lnTo>
                    <a:lnTo>
                      <a:pt x="45263" y="67346"/>
                    </a:lnTo>
                    <a:lnTo>
                      <a:pt x="0" y="22083"/>
                    </a:lnTo>
                    <a:lnTo>
                      <a:pt x="22083" y="0"/>
                    </a:lnTo>
                    <a:lnTo>
                      <a:pt x="89291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72471DE0-B9E0-278C-8C17-429EEB914C9A}"/>
                  </a:ext>
                </a:extLst>
              </p:cNvPr>
              <p:cNvSpPr/>
              <p:nvPr/>
            </p:nvSpPr>
            <p:spPr>
              <a:xfrm>
                <a:off x="1993681" y="107259"/>
                <a:ext cx="89428" cy="134691"/>
              </a:xfrm>
              <a:custGeom>
                <a:avLst/>
                <a:gdLst>
                  <a:gd name="connsiteX0" fmla="*/ 22083 w 89428"/>
                  <a:gd name="connsiteY0" fmla="*/ 134691 h 134691"/>
                  <a:gd name="connsiteX1" fmla="*/ 0 w 89428"/>
                  <a:gd name="connsiteY1" fmla="*/ 112608 h 134691"/>
                  <a:gd name="connsiteX2" fmla="*/ 45263 w 89428"/>
                  <a:gd name="connsiteY2" fmla="*/ 67346 h 134691"/>
                  <a:gd name="connsiteX3" fmla="*/ 0 w 89428"/>
                  <a:gd name="connsiteY3" fmla="*/ 22083 h 134691"/>
                  <a:gd name="connsiteX4" fmla="*/ 22083 w 89428"/>
                  <a:gd name="connsiteY4" fmla="*/ 0 h 134691"/>
                  <a:gd name="connsiteX5" fmla="*/ 89428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22083" y="134691"/>
                    </a:moveTo>
                    <a:lnTo>
                      <a:pt x="0" y="112608"/>
                    </a:lnTo>
                    <a:lnTo>
                      <a:pt x="45263" y="67346"/>
                    </a:lnTo>
                    <a:lnTo>
                      <a:pt x="0" y="22083"/>
                    </a:lnTo>
                    <a:lnTo>
                      <a:pt x="22083" y="0"/>
                    </a:lnTo>
                    <a:lnTo>
                      <a:pt x="89428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30DE84B0-F518-2D05-1827-5FEE24134D48}"/>
                  </a:ext>
                </a:extLst>
              </p:cNvPr>
              <p:cNvSpPr/>
              <p:nvPr/>
            </p:nvSpPr>
            <p:spPr>
              <a:xfrm>
                <a:off x="2083109" y="107259"/>
                <a:ext cx="89428" cy="134691"/>
              </a:xfrm>
              <a:custGeom>
                <a:avLst/>
                <a:gdLst>
                  <a:gd name="connsiteX0" fmla="*/ 22083 w 89428"/>
                  <a:gd name="connsiteY0" fmla="*/ 134691 h 134691"/>
                  <a:gd name="connsiteX1" fmla="*/ 0 w 89428"/>
                  <a:gd name="connsiteY1" fmla="*/ 112608 h 134691"/>
                  <a:gd name="connsiteX2" fmla="*/ 45263 w 89428"/>
                  <a:gd name="connsiteY2" fmla="*/ 67346 h 134691"/>
                  <a:gd name="connsiteX3" fmla="*/ 0 w 89428"/>
                  <a:gd name="connsiteY3" fmla="*/ 22083 h 134691"/>
                  <a:gd name="connsiteX4" fmla="*/ 22083 w 89428"/>
                  <a:gd name="connsiteY4" fmla="*/ 0 h 134691"/>
                  <a:gd name="connsiteX5" fmla="*/ 89428 w 89428"/>
                  <a:gd name="connsiteY5" fmla="*/ 67346 h 13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28" h="134691">
                    <a:moveTo>
                      <a:pt x="22083" y="134691"/>
                    </a:moveTo>
                    <a:lnTo>
                      <a:pt x="0" y="112608"/>
                    </a:lnTo>
                    <a:lnTo>
                      <a:pt x="45263" y="67346"/>
                    </a:lnTo>
                    <a:lnTo>
                      <a:pt x="0" y="22083"/>
                    </a:lnTo>
                    <a:lnTo>
                      <a:pt x="22083" y="0"/>
                    </a:lnTo>
                    <a:lnTo>
                      <a:pt x="89428" y="67346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3017" name="Picture 3016">
              <a:extLst>
                <a:ext uri="{FF2B5EF4-FFF2-40B4-BE49-F238E27FC236}">
                  <a16:creationId xmlns:a16="http://schemas.microsoft.com/office/drawing/2014/main" id="{CFE0000D-D285-5C67-91EF-48EBDE16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065" y="-388437"/>
              <a:ext cx="1257482" cy="1125809"/>
            </a:xfrm>
            <a:custGeom>
              <a:avLst/>
              <a:gdLst>
                <a:gd name="connsiteX0" fmla="*/ -112 w 1257482"/>
                <a:gd name="connsiteY0" fmla="*/ -158 h 1125809"/>
                <a:gd name="connsiteX1" fmla="*/ 1257371 w 1257482"/>
                <a:gd name="connsiteY1" fmla="*/ -158 h 1125809"/>
                <a:gd name="connsiteX2" fmla="*/ 1257371 w 1257482"/>
                <a:gd name="connsiteY2" fmla="*/ 1125651 h 1125809"/>
                <a:gd name="connsiteX3" fmla="*/ -112 w 1257482"/>
                <a:gd name="connsiteY3" fmla="*/ 1125651 h 11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482" h="1125809">
                  <a:moveTo>
                    <a:pt x="-112" y="-158"/>
                  </a:moveTo>
                  <a:lnTo>
                    <a:pt x="1257371" y="-158"/>
                  </a:lnTo>
                  <a:lnTo>
                    <a:pt x="1257371" y="1125651"/>
                  </a:lnTo>
                  <a:lnTo>
                    <a:pt x="-112" y="1125651"/>
                  </a:lnTo>
                  <a:close/>
                </a:path>
              </a:pathLst>
            </a:custGeom>
          </p:spPr>
        </p:pic>
      </p:grpSp>
      <p:grpSp>
        <p:nvGrpSpPr>
          <p:cNvPr id="3021" name="Graphic 1">
            <a:extLst>
              <a:ext uri="{FF2B5EF4-FFF2-40B4-BE49-F238E27FC236}">
                <a16:creationId xmlns:a16="http://schemas.microsoft.com/office/drawing/2014/main" id="{C684138F-C340-53F1-7992-2F3BC8A651E4}"/>
              </a:ext>
            </a:extLst>
          </p:cNvPr>
          <p:cNvGrpSpPr/>
          <p:nvPr/>
        </p:nvGrpSpPr>
        <p:grpSpPr>
          <a:xfrm>
            <a:off x="-429271" y="691286"/>
            <a:ext cx="1053388" cy="1119225"/>
            <a:chOff x="524560" y="691286"/>
            <a:chExt cx="1053388" cy="1119225"/>
          </a:xfrm>
        </p:grpSpPr>
        <p:grpSp>
          <p:nvGrpSpPr>
            <p:cNvPr id="3022" name="Graphic 1">
              <a:extLst>
                <a:ext uri="{FF2B5EF4-FFF2-40B4-BE49-F238E27FC236}">
                  <a16:creationId xmlns:a16="http://schemas.microsoft.com/office/drawing/2014/main" id="{A2197B1D-9CA2-2CAF-99F0-EE61FE36C229}"/>
                </a:ext>
              </a:extLst>
            </p:cNvPr>
            <p:cNvGrpSpPr/>
            <p:nvPr/>
          </p:nvGrpSpPr>
          <p:grpSpPr>
            <a:xfrm>
              <a:off x="1019296" y="1187256"/>
              <a:ext cx="64465" cy="128381"/>
              <a:chOff x="1019296" y="1187256"/>
              <a:chExt cx="64465" cy="128381"/>
            </a:xfrm>
          </p:grpSpPr>
          <p:sp>
            <p:nvSpPr>
              <p:cNvPr id="3024" name="Freeform: Shape 3023">
                <a:extLst>
                  <a:ext uri="{FF2B5EF4-FFF2-40B4-BE49-F238E27FC236}">
                    <a16:creationId xmlns:a16="http://schemas.microsoft.com/office/drawing/2014/main" id="{0247CCD8-3A7F-AD00-103F-6D526A105D1F}"/>
                  </a:ext>
                </a:extLst>
              </p:cNvPr>
              <p:cNvSpPr/>
              <p:nvPr/>
            </p:nvSpPr>
            <p:spPr>
              <a:xfrm>
                <a:off x="1019296" y="1187256"/>
                <a:ext cx="64465" cy="42793"/>
              </a:xfrm>
              <a:custGeom>
                <a:avLst/>
                <a:gdLst>
                  <a:gd name="connsiteX0" fmla="*/ 0 w 64465"/>
                  <a:gd name="connsiteY0" fmla="*/ 10561 h 42793"/>
                  <a:gd name="connsiteX1" fmla="*/ 10561 w 64465"/>
                  <a:gd name="connsiteY1" fmla="*/ 0 h 42793"/>
                  <a:gd name="connsiteX2" fmla="*/ 32233 w 64465"/>
                  <a:gd name="connsiteY2" fmla="*/ 21671 h 42793"/>
                  <a:gd name="connsiteX3" fmla="*/ 53904 w 64465"/>
                  <a:gd name="connsiteY3" fmla="*/ 0 h 42793"/>
                  <a:gd name="connsiteX4" fmla="*/ 64465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25" name="Freeform: Shape 3024">
                <a:extLst>
                  <a:ext uri="{FF2B5EF4-FFF2-40B4-BE49-F238E27FC236}">
                    <a16:creationId xmlns:a16="http://schemas.microsoft.com/office/drawing/2014/main" id="{B47DE42D-05E2-82D0-FD49-748A729AD9D7}"/>
                  </a:ext>
                </a:extLst>
              </p:cNvPr>
              <p:cNvSpPr/>
              <p:nvPr/>
            </p:nvSpPr>
            <p:spPr>
              <a:xfrm>
                <a:off x="1019296" y="1230050"/>
                <a:ext cx="64465" cy="42793"/>
              </a:xfrm>
              <a:custGeom>
                <a:avLst/>
                <a:gdLst>
                  <a:gd name="connsiteX0" fmla="*/ 0 w 64465"/>
                  <a:gd name="connsiteY0" fmla="*/ 10561 h 42793"/>
                  <a:gd name="connsiteX1" fmla="*/ 10561 w 64465"/>
                  <a:gd name="connsiteY1" fmla="*/ 0 h 42793"/>
                  <a:gd name="connsiteX2" fmla="*/ 32233 w 64465"/>
                  <a:gd name="connsiteY2" fmla="*/ 21671 h 42793"/>
                  <a:gd name="connsiteX3" fmla="*/ 53904 w 64465"/>
                  <a:gd name="connsiteY3" fmla="*/ 0 h 42793"/>
                  <a:gd name="connsiteX4" fmla="*/ 64465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26" name="Freeform: Shape 3025">
                <a:extLst>
                  <a:ext uri="{FF2B5EF4-FFF2-40B4-BE49-F238E27FC236}">
                    <a16:creationId xmlns:a16="http://schemas.microsoft.com/office/drawing/2014/main" id="{D49C7A17-8703-707B-1817-DBDF6A4968AC}"/>
                  </a:ext>
                </a:extLst>
              </p:cNvPr>
              <p:cNvSpPr/>
              <p:nvPr/>
            </p:nvSpPr>
            <p:spPr>
              <a:xfrm>
                <a:off x="1019296" y="1272844"/>
                <a:ext cx="64465" cy="42793"/>
              </a:xfrm>
              <a:custGeom>
                <a:avLst/>
                <a:gdLst>
                  <a:gd name="connsiteX0" fmla="*/ 0 w 64465"/>
                  <a:gd name="connsiteY0" fmla="*/ 10561 h 42793"/>
                  <a:gd name="connsiteX1" fmla="*/ 10561 w 64465"/>
                  <a:gd name="connsiteY1" fmla="*/ 0 h 42793"/>
                  <a:gd name="connsiteX2" fmla="*/ 32233 w 64465"/>
                  <a:gd name="connsiteY2" fmla="*/ 21671 h 42793"/>
                  <a:gd name="connsiteX3" fmla="*/ 53904 w 64465"/>
                  <a:gd name="connsiteY3" fmla="*/ 0 h 42793"/>
                  <a:gd name="connsiteX4" fmla="*/ 64465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3023" name="Picture 3022">
              <a:extLst>
                <a:ext uri="{FF2B5EF4-FFF2-40B4-BE49-F238E27FC236}">
                  <a16:creationId xmlns:a16="http://schemas.microsoft.com/office/drawing/2014/main" id="{1F32230D-2375-76DB-8B55-372949D1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60" y="691286"/>
              <a:ext cx="1053388" cy="1119225"/>
            </a:xfrm>
            <a:custGeom>
              <a:avLst/>
              <a:gdLst>
                <a:gd name="connsiteX0" fmla="*/ -153 w 1053388"/>
                <a:gd name="connsiteY0" fmla="*/ -79 h 1119225"/>
                <a:gd name="connsiteX1" fmla="*/ 1053236 w 1053388"/>
                <a:gd name="connsiteY1" fmla="*/ -79 h 1119225"/>
                <a:gd name="connsiteX2" fmla="*/ 1053236 w 1053388"/>
                <a:gd name="connsiteY2" fmla="*/ 1119147 h 1119225"/>
                <a:gd name="connsiteX3" fmla="*/ -153 w 1053388"/>
                <a:gd name="connsiteY3" fmla="*/ 1119147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-153" y="-79"/>
                  </a:moveTo>
                  <a:lnTo>
                    <a:pt x="1053236" y="-79"/>
                  </a:lnTo>
                  <a:lnTo>
                    <a:pt x="1053236" y="1119147"/>
                  </a:lnTo>
                  <a:lnTo>
                    <a:pt x="-153" y="1119147"/>
                  </a:lnTo>
                  <a:close/>
                </a:path>
              </a:pathLst>
            </a:custGeom>
          </p:spPr>
        </p:pic>
      </p:grpSp>
      <p:grpSp>
        <p:nvGrpSpPr>
          <p:cNvPr id="3027" name="Graphic 1">
            <a:extLst>
              <a:ext uri="{FF2B5EF4-FFF2-40B4-BE49-F238E27FC236}">
                <a16:creationId xmlns:a16="http://schemas.microsoft.com/office/drawing/2014/main" id="{F363BEDD-4ACC-A88E-19B8-C636279C069B}"/>
              </a:ext>
            </a:extLst>
          </p:cNvPr>
          <p:cNvGrpSpPr/>
          <p:nvPr/>
        </p:nvGrpSpPr>
        <p:grpSpPr>
          <a:xfrm>
            <a:off x="11354144" y="1099474"/>
            <a:ext cx="1053388" cy="1119225"/>
            <a:chOff x="524560" y="1099474"/>
            <a:chExt cx="1053388" cy="1119225"/>
          </a:xfrm>
        </p:grpSpPr>
        <p:grpSp>
          <p:nvGrpSpPr>
            <p:cNvPr id="3028" name="Graphic 1">
              <a:extLst>
                <a:ext uri="{FF2B5EF4-FFF2-40B4-BE49-F238E27FC236}">
                  <a16:creationId xmlns:a16="http://schemas.microsoft.com/office/drawing/2014/main" id="{0AE8C4D4-9644-CE60-68F8-816EB482A5F0}"/>
                </a:ext>
              </a:extLst>
            </p:cNvPr>
            <p:cNvGrpSpPr/>
            <p:nvPr/>
          </p:nvGrpSpPr>
          <p:grpSpPr>
            <a:xfrm>
              <a:off x="1019296" y="1594347"/>
              <a:ext cx="64465" cy="128518"/>
              <a:chOff x="1019296" y="1594347"/>
              <a:chExt cx="64465" cy="128518"/>
            </a:xfrm>
          </p:grpSpPr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5CB245FE-34D0-1125-4985-27615D468789}"/>
                  </a:ext>
                </a:extLst>
              </p:cNvPr>
              <p:cNvSpPr/>
              <p:nvPr/>
            </p:nvSpPr>
            <p:spPr>
              <a:xfrm>
                <a:off x="1019296" y="1594347"/>
                <a:ext cx="64465" cy="42793"/>
              </a:xfrm>
              <a:custGeom>
                <a:avLst/>
                <a:gdLst>
                  <a:gd name="connsiteX0" fmla="*/ 0 w 64465"/>
                  <a:gd name="connsiteY0" fmla="*/ 10561 h 42793"/>
                  <a:gd name="connsiteX1" fmla="*/ 10561 w 64465"/>
                  <a:gd name="connsiteY1" fmla="*/ 0 h 42793"/>
                  <a:gd name="connsiteX2" fmla="*/ 32233 w 64465"/>
                  <a:gd name="connsiteY2" fmla="*/ 21671 h 42793"/>
                  <a:gd name="connsiteX3" fmla="*/ 53904 w 64465"/>
                  <a:gd name="connsiteY3" fmla="*/ 0 h 42793"/>
                  <a:gd name="connsiteX4" fmla="*/ 64465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9FF34EA7-4283-FE13-C3FF-87502D192D82}"/>
                  </a:ext>
                </a:extLst>
              </p:cNvPr>
              <p:cNvSpPr/>
              <p:nvPr/>
            </p:nvSpPr>
            <p:spPr>
              <a:xfrm>
                <a:off x="1019296" y="1637141"/>
                <a:ext cx="64465" cy="42793"/>
              </a:xfrm>
              <a:custGeom>
                <a:avLst/>
                <a:gdLst>
                  <a:gd name="connsiteX0" fmla="*/ 0 w 64465"/>
                  <a:gd name="connsiteY0" fmla="*/ 10561 h 42793"/>
                  <a:gd name="connsiteX1" fmla="*/ 10561 w 64465"/>
                  <a:gd name="connsiteY1" fmla="*/ 0 h 42793"/>
                  <a:gd name="connsiteX2" fmla="*/ 32233 w 64465"/>
                  <a:gd name="connsiteY2" fmla="*/ 21671 h 42793"/>
                  <a:gd name="connsiteX3" fmla="*/ 53904 w 64465"/>
                  <a:gd name="connsiteY3" fmla="*/ 0 h 42793"/>
                  <a:gd name="connsiteX4" fmla="*/ 64465 w 64465"/>
                  <a:gd name="connsiteY4" fmla="*/ 10561 h 42793"/>
                  <a:gd name="connsiteX5" fmla="*/ 32233 w 64465"/>
                  <a:gd name="connsiteY5" fmla="*/ 42794 h 4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793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794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E45E453F-3F8F-5506-C5F2-FAFB7EC16E4C}"/>
                  </a:ext>
                </a:extLst>
              </p:cNvPr>
              <p:cNvSpPr/>
              <p:nvPr/>
            </p:nvSpPr>
            <p:spPr>
              <a:xfrm>
                <a:off x="1019296" y="1679935"/>
                <a:ext cx="64465" cy="42931"/>
              </a:xfrm>
              <a:custGeom>
                <a:avLst/>
                <a:gdLst>
                  <a:gd name="connsiteX0" fmla="*/ 0 w 64465"/>
                  <a:gd name="connsiteY0" fmla="*/ 10561 h 42931"/>
                  <a:gd name="connsiteX1" fmla="*/ 10561 w 64465"/>
                  <a:gd name="connsiteY1" fmla="*/ 0 h 42931"/>
                  <a:gd name="connsiteX2" fmla="*/ 32233 w 64465"/>
                  <a:gd name="connsiteY2" fmla="*/ 21671 h 42931"/>
                  <a:gd name="connsiteX3" fmla="*/ 53904 w 64465"/>
                  <a:gd name="connsiteY3" fmla="*/ 0 h 42931"/>
                  <a:gd name="connsiteX4" fmla="*/ 64465 w 64465"/>
                  <a:gd name="connsiteY4" fmla="*/ 10561 h 42931"/>
                  <a:gd name="connsiteX5" fmla="*/ 32233 w 64465"/>
                  <a:gd name="connsiteY5" fmla="*/ 42931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465" h="42931">
                    <a:moveTo>
                      <a:pt x="0" y="10561"/>
                    </a:moveTo>
                    <a:lnTo>
                      <a:pt x="10561" y="0"/>
                    </a:lnTo>
                    <a:lnTo>
                      <a:pt x="32233" y="21671"/>
                    </a:lnTo>
                    <a:lnTo>
                      <a:pt x="53904" y="0"/>
                    </a:lnTo>
                    <a:lnTo>
                      <a:pt x="64465" y="10561"/>
                    </a:lnTo>
                    <a:lnTo>
                      <a:pt x="32233" y="42931"/>
                    </a:lnTo>
                    <a:close/>
                  </a:path>
                </a:pathLst>
              </a:custGeom>
              <a:gradFill>
                <a:gsLst>
                  <a:gs pos="0">
                    <a:srgbClr val="0E0DFF"/>
                  </a:gs>
                  <a:gs pos="50000">
                    <a:srgbClr val="0D86FD"/>
                  </a:gs>
                  <a:gs pos="100000">
                    <a:srgbClr val="0DFFFB"/>
                  </a:gs>
                </a:gsLst>
                <a:lin ang="5400000" scaled="1"/>
              </a:gradFill>
              <a:ln w="13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pic>
          <p:nvPicPr>
            <p:cNvPr id="3029" name="Picture 3028">
              <a:extLst>
                <a:ext uri="{FF2B5EF4-FFF2-40B4-BE49-F238E27FC236}">
                  <a16:creationId xmlns:a16="http://schemas.microsoft.com/office/drawing/2014/main" id="{83B52901-DC7C-2CD4-A984-2EC6A273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60" y="1099474"/>
              <a:ext cx="1053388" cy="1119225"/>
            </a:xfrm>
            <a:custGeom>
              <a:avLst/>
              <a:gdLst>
                <a:gd name="connsiteX0" fmla="*/ -153 w 1053388"/>
                <a:gd name="connsiteY0" fmla="*/ -49 h 1119225"/>
                <a:gd name="connsiteX1" fmla="*/ 1053236 w 1053388"/>
                <a:gd name="connsiteY1" fmla="*/ -49 h 1119225"/>
                <a:gd name="connsiteX2" fmla="*/ 1053236 w 1053388"/>
                <a:gd name="connsiteY2" fmla="*/ 1119177 h 1119225"/>
                <a:gd name="connsiteX3" fmla="*/ -153 w 1053388"/>
                <a:gd name="connsiteY3" fmla="*/ 1119177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3388" h="1119225">
                  <a:moveTo>
                    <a:pt x="-153" y="-49"/>
                  </a:moveTo>
                  <a:lnTo>
                    <a:pt x="1053236" y="-49"/>
                  </a:lnTo>
                  <a:lnTo>
                    <a:pt x="1053236" y="1119177"/>
                  </a:lnTo>
                  <a:lnTo>
                    <a:pt x="-153" y="1119177"/>
                  </a:lnTo>
                  <a:close/>
                </a:path>
              </a:pathLst>
            </a:custGeom>
          </p:spPr>
        </p:pic>
      </p:grpSp>
      <p:sp>
        <p:nvSpPr>
          <p:cNvPr id="3033" name="Freeform: Shape 3032">
            <a:extLst>
              <a:ext uri="{FF2B5EF4-FFF2-40B4-BE49-F238E27FC236}">
                <a16:creationId xmlns:a16="http://schemas.microsoft.com/office/drawing/2014/main" id="{D8D4D192-D51E-0693-1072-5DD31EAE0471}"/>
              </a:ext>
            </a:extLst>
          </p:cNvPr>
          <p:cNvSpPr/>
          <p:nvPr/>
        </p:nvSpPr>
        <p:spPr>
          <a:xfrm>
            <a:off x="-1331" y="0"/>
            <a:ext cx="731474" cy="283372"/>
          </a:xfrm>
          <a:custGeom>
            <a:avLst/>
            <a:gdLst>
              <a:gd name="connsiteX0" fmla="*/ 731474 w 731474"/>
              <a:gd name="connsiteY0" fmla="*/ 0 h 283372"/>
              <a:gd name="connsiteX1" fmla="*/ 448102 w 731474"/>
              <a:gd name="connsiteY1" fmla="*/ 283373 h 283372"/>
              <a:gd name="connsiteX2" fmla="*/ 0 w 731474"/>
              <a:gd name="connsiteY2" fmla="*/ 283373 h 283372"/>
              <a:gd name="connsiteX3" fmla="*/ 0 w 731474"/>
              <a:gd name="connsiteY3" fmla="*/ 0 h 28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474" h="283372">
                <a:moveTo>
                  <a:pt x="731474" y="0"/>
                </a:moveTo>
                <a:lnTo>
                  <a:pt x="448102" y="283373"/>
                </a:lnTo>
                <a:lnTo>
                  <a:pt x="0" y="283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38">
                <a:srgbClr val="0041A3"/>
              </a:gs>
              <a:gs pos="100000">
                <a:srgbClr val="000D38"/>
              </a:gs>
            </a:gsLst>
            <a:lin ang="10800000" scaled="1"/>
          </a:gradFill>
          <a:ln w="137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3034" name="Graphic 1">
            <a:extLst>
              <a:ext uri="{FF2B5EF4-FFF2-40B4-BE49-F238E27FC236}">
                <a16:creationId xmlns:a16="http://schemas.microsoft.com/office/drawing/2014/main" id="{0BE15B04-FC82-CC0D-19B1-1AA054B54483}"/>
              </a:ext>
            </a:extLst>
          </p:cNvPr>
          <p:cNvGrpSpPr/>
          <p:nvPr/>
        </p:nvGrpSpPr>
        <p:grpSpPr>
          <a:xfrm>
            <a:off x="1600012" y="654116"/>
            <a:ext cx="733394" cy="59527"/>
            <a:chOff x="2553843" y="654116"/>
            <a:chExt cx="733394" cy="59527"/>
          </a:xfrm>
        </p:grpSpPr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D9CAFEAD-0A13-BC4F-AADD-1C839BDD837D}"/>
                </a:ext>
              </a:extLst>
            </p:cNvPr>
            <p:cNvSpPr/>
            <p:nvPr/>
          </p:nvSpPr>
          <p:spPr>
            <a:xfrm>
              <a:off x="2553843" y="654116"/>
              <a:ext cx="68580" cy="59390"/>
            </a:xfrm>
            <a:custGeom>
              <a:avLst/>
              <a:gdLst>
                <a:gd name="connsiteX0" fmla="*/ 0 w 68580"/>
                <a:gd name="connsiteY0" fmla="*/ 0 h 59390"/>
                <a:gd name="connsiteX1" fmla="*/ 34290 w 68580"/>
                <a:gd name="connsiteY1" fmla="*/ 59390 h 59390"/>
                <a:gd name="connsiteX2" fmla="*/ 6858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0"/>
                  </a:moveTo>
                  <a:lnTo>
                    <a:pt x="34290" y="59390"/>
                  </a:lnTo>
                  <a:lnTo>
                    <a:pt x="6858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21599996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DD4C113E-FB2D-2891-F23B-661C0996FA70}"/>
                </a:ext>
              </a:extLst>
            </p:cNvPr>
            <p:cNvSpPr/>
            <p:nvPr/>
          </p:nvSpPr>
          <p:spPr>
            <a:xfrm>
              <a:off x="2664668" y="654116"/>
              <a:ext cx="68580" cy="59390"/>
            </a:xfrm>
            <a:custGeom>
              <a:avLst/>
              <a:gdLst>
                <a:gd name="connsiteX0" fmla="*/ 0 w 68580"/>
                <a:gd name="connsiteY0" fmla="*/ 0 h 59390"/>
                <a:gd name="connsiteX1" fmla="*/ 34290 w 68580"/>
                <a:gd name="connsiteY1" fmla="*/ 59390 h 59390"/>
                <a:gd name="connsiteX2" fmla="*/ 6858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0"/>
                  </a:moveTo>
                  <a:lnTo>
                    <a:pt x="34290" y="59390"/>
                  </a:lnTo>
                  <a:lnTo>
                    <a:pt x="6858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FAB640D4-BDE1-E6F4-8F7E-757B06E07FC1}"/>
                </a:ext>
              </a:extLst>
            </p:cNvPr>
            <p:cNvSpPr/>
            <p:nvPr/>
          </p:nvSpPr>
          <p:spPr>
            <a:xfrm>
              <a:off x="2775493" y="654116"/>
              <a:ext cx="68580" cy="59527"/>
            </a:xfrm>
            <a:custGeom>
              <a:avLst/>
              <a:gdLst>
                <a:gd name="connsiteX0" fmla="*/ 0 w 68580"/>
                <a:gd name="connsiteY0" fmla="*/ 0 h 59527"/>
                <a:gd name="connsiteX1" fmla="*/ 34153 w 68580"/>
                <a:gd name="connsiteY1" fmla="*/ 59527 h 59527"/>
                <a:gd name="connsiteX2" fmla="*/ 68580 w 68580"/>
                <a:gd name="connsiteY2" fmla="*/ 0 h 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527">
                  <a:moveTo>
                    <a:pt x="0" y="0"/>
                  </a:moveTo>
                  <a:lnTo>
                    <a:pt x="34153" y="59527"/>
                  </a:lnTo>
                  <a:lnTo>
                    <a:pt x="6858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122B400A-37DC-3B1C-B2AE-6FD8C09C75AC}"/>
                </a:ext>
              </a:extLst>
            </p:cNvPr>
            <p:cNvSpPr/>
            <p:nvPr/>
          </p:nvSpPr>
          <p:spPr>
            <a:xfrm>
              <a:off x="2886181" y="654116"/>
              <a:ext cx="68717" cy="59390"/>
            </a:xfrm>
            <a:custGeom>
              <a:avLst/>
              <a:gdLst>
                <a:gd name="connsiteX0" fmla="*/ 0 w 68717"/>
                <a:gd name="connsiteY0" fmla="*/ 0 h 59390"/>
                <a:gd name="connsiteX1" fmla="*/ 34290 w 68717"/>
                <a:gd name="connsiteY1" fmla="*/ 59390 h 59390"/>
                <a:gd name="connsiteX2" fmla="*/ 68717 w 68717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0" y="0"/>
                  </a:moveTo>
                  <a:lnTo>
                    <a:pt x="34290" y="59390"/>
                  </a:lnTo>
                  <a:lnTo>
                    <a:pt x="68717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FDAE9B41-5A51-6E40-053A-F208CDF96401}"/>
                </a:ext>
              </a:extLst>
            </p:cNvPr>
            <p:cNvSpPr/>
            <p:nvPr/>
          </p:nvSpPr>
          <p:spPr>
            <a:xfrm>
              <a:off x="2997144" y="654116"/>
              <a:ext cx="68580" cy="59390"/>
            </a:xfrm>
            <a:custGeom>
              <a:avLst/>
              <a:gdLst>
                <a:gd name="connsiteX0" fmla="*/ 0 w 68580"/>
                <a:gd name="connsiteY0" fmla="*/ 0 h 59390"/>
                <a:gd name="connsiteX1" fmla="*/ 34290 w 68580"/>
                <a:gd name="connsiteY1" fmla="*/ 59390 h 59390"/>
                <a:gd name="connsiteX2" fmla="*/ 6858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0"/>
                  </a:moveTo>
                  <a:lnTo>
                    <a:pt x="34290" y="59390"/>
                  </a:lnTo>
                  <a:lnTo>
                    <a:pt x="6858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5B88200E-15A8-646E-E16C-1C4E24F8ED1F}"/>
                </a:ext>
              </a:extLst>
            </p:cNvPr>
            <p:cNvSpPr/>
            <p:nvPr/>
          </p:nvSpPr>
          <p:spPr>
            <a:xfrm>
              <a:off x="3107832" y="654116"/>
              <a:ext cx="68717" cy="59390"/>
            </a:xfrm>
            <a:custGeom>
              <a:avLst/>
              <a:gdLst>
                <a:gd name="connsiteX0" fmla="*/ 0 w 68717"/>
                <a:gd name="connsiteY0" fmla="*/ 0 h 59390"/>
                <a:gd name="connsiteX1" fmla="*/ 34290 w 68717"/>
                <a:gd name="connsiteY1" fmla="*/ 59390 h 59390"/>
                <a:gd name="connsiteX2" fmla="*/ 68717 w 68717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17" h="59390">
                  <a:moveTo>
                    <a:pt x="0" y="0"/>
                  </a:moveTo>
                  <a:lnTo>
                    <a:pt x="34290" y="59390"/>
                  </a:lnTo>
                  <a:lnTo>
                    <a:pt x="68717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BB97782F-DD87-9439-E092-BA1204B5E1F7}"/>
                </a:ext>
              </a:extLst>
            </p:cNvPr>
            <p:cNvSpPr/>
            <p:nvPr/>
          </p:nvSpPr>
          <p:spPr>
            <a:xfrm>
              <a:off x="3218657" y="654116"/>
              <a:ext cx="68580" cy="59390"/>
            </a:xfrm>
            <a:custGeom>
              <a:avLst/>
              <a:gdLst>
                <a:gd name="connsiteX0" fmla="*/ 0 w 68580"/>
                <a:gd name="connsiteY0" fmla="*/ 0 h 59390"/>
                <a:gd name="connsiteX1" fmla="*/ 34427 w 68580"/>
                <a:gd name="connsiteY1" fmla="*/ 59390 h 59390"/>
                <a:gd name="connsiteX2" fmla="*/ 68580 w 68580"/>
                <a:gd name="connsiteY2" fmla="*/ 0 h 5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" h="59390">
                  <a:moveTo>
                    <a:pt x="0" y="0"/>
                  </a:moveTo>
                  <a:lnTo>
                    <a:pt x="34427" y="59390"/>
                  </a:lnTo>
                  <a:lnTo>
                    <a:pt x="68580" y="0"/>
                  </a:lnTo>
                  <a:close/>
                </a:path>
              </a:pathLst>
            </a:custGeom>
            <a:gradFill>
              <a:gsLst>
                <a:gs pos="0">
                  <a:srgbClr val="0E0DFF"/>
                </a:gs>
                <a:gs pos="50000">
                  <a:srgbClr val="0D86FD"/>
                </a:gs>
                <a:gs pos="100000">
                  <a:srgbClr val="0DFFFB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3042" name="Freeform: Shape 3041">
            <a:extLst>
              <a:ext uri="{FF2B5EF4-FFF2-40B4-BE49-F238E27FC236}">
                <a16:creationId xmlns:a16="http://schemas.microsoft.com/office/drawing/2014/main" id="{421C862A-2B81-3AF7-58AA-AF531FC17230}"/>
              </a:ext>
            </a:extLst>
          </p:cNvPr>
          <p:cNvSpPr/>
          <p:nvPr/>
        </p:nvSpPr>
        <p:spPr>
          <a:xfrm>
            <a:off x="1415943" y="0"/>
            <a:ext cx="3091175" cy="701847"/>
          </a:xfrm>
          <a:custGeom>
            <a:avLst/>
            <a:gdLst>
              <a:gd name="connsiteX0" fmla="*/ 0 w 3091175"/>
              <a:gd name="connsiteY0" fmla="*/ 701848 h 701847"/>
              <a:gd name="connsiteX1" fmla="*/ 124816 w 3091175"/>
              <a:gd name="connsiteY1" fmla="*/ 577032 h 701847"/>
              <a:gd name="connsiteX2" fmla="*/ 2083735 w 3091175"/>
              <a:gd name="connsiteY2" fmla="*/ 577032 h 701847"/>
              <a:gd name="connsiteX3" fmla="*/ 2380961 w 3091175"/>
              <a:gd name="connsiteY3" fmla="*/ 279944 h 701847"/>
              <a:gd name="connsiteX4" fmla="*/ 2920411 w 3091175"/>
              <a:gd name="connsiteY4" fmla="*/ 279944 h 701847"/>
              <a:gd name="connsiteX5" fmla="*/ 3091175 w 3091175"/>
              <a:gd name="connsiteY5" fmla="*/ 109042 h 701847"/>
              <a:gd name="connsiteX6" fmla="*/ 3091175 w 3091175"/>
              <a:gd name="connsiteY6" fmla="*/ 0 h 70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1175" h="701847">
                <a:moveTo>
                  <a:pt x="0" y="701848"/>
                </a:moveTo>
                <a:lnTo>
                  <a:pt x="124816" y="577032"/>
                </a:lnTo>
                <a:lnTo>
                  <a:pt x="2083735" y="577032"/>
                </a:lnTo>
                <a:lnTo>
                  <a:pt x="2380961" y="279944"/>
                </a:lnTo>
                <a:lnTo>
                  <a:pt x="2920411" y="279944"/>
                </a:lnTo>
                <a:lnTo>
                  <a:pt x="3091175" y="109042"/>
                </a:lnTo>
                <a:lnTo>
                  <a:pt x="3091175" y="0"/>
                </a:lnTo>
              </a:path>
            </a:pathLst>
          </a:custGeom>
          <a:noFill/>
          <a:ln w="3429" cap="flat">
            <a:solidFill>
              <a:srgbClr val="01A1FE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3043" name="Graphic 1">
            <a:extLst>
              <a:ext uri="{FF2B5EF4-FFF2-40B4-BE49-F238E27FC236}">
                <a16:creationId xmlns:a16="http://schemas.microsoft.com/office/drawing/2014/main" id="{560D2726-DE1E-231E-79FE-D1374CD85EF9}"/>
              </a:ext>
            </a:extLst>
          </p:cNvPr>
          <p:cNvGrpSpPr/>
          <p:nvPr/>
        </p:nvGrpSpPr>
        <p:grpSpPr>
          <a:xfrm>
            <a:off x="184991" y="632150"/>
            <a:ext cx="344075" cy="173736"/>
            <a:chOff x="1138822" y="632150"/>
            <a:chExt cx="344075" cy="173736"/>
          </a:xfrm>
        </p:grpSpPr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16C96977-AA44-57A4-8A1D-AB201FA590F5}"/>
                </a:ext>
              </a:extLst>
            </p:cNvPr>
            <p:cNvSpPr/>
            <p:nvPr/>
          </p:nvSpPr>
          <p:spPr>
            <a:xfrm>
              <a:off x="1210772" y="639988"/>
              <a:ext cx="272125" cy="123581"/>
            </a:xfrm>
            <a:custGeom>
              <a:avLst/>
              <a:gdLst>
                <a:gd name="connsiteX0" fmla="*/ 272125 w 272125"/>
                <a:gd name="connsiteY0" fmla="*/ 123581 h 123581"/>
                <a:gd name="connsiteX1" fmla="*/ 0 w 272125"/>
                <a:gd name="connsiteY1" fmla="*/ 123581 h 123581"/>
                <a:gd name="connsiteX2" fmla="*/ 0 w 272125"/>
                <a:gd name="connsiteY2" fmla="*/ 32233 h 123581"/>
                <a:gd name="connsiteX3" fmla="*/ 117546 w 272125"/>
                <a:gd name="connsiteY3" fmla="*/ 32233 h 123581"/>
                <a:gd name="connsiteX4" fmla="*/ 136063 w 272125"/>
                <a:gd name="connsiteY4" fmla="*/ 0 h 123581"/>
                <a:gd name="connsiteX5" fmla="*/ 154579 w 272125"/>
                <a:gd name="connsiteY5" fmla="*/ 32233 h 123581"/>
                <a:gd name="connsiteX6" fmla="*/ 272125 w 272125"/>
                <a:gd name="connsiteY6" fmla="*/ 32233 h 12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125" h="123581">
                  <a:moveTo>
                    <a:pt x="272125" y="123581"/>
                  </a:moveTo>
                  <a:lnTo>
                    <a:pt x="0" y="123581"/>
                  </a:lnTo>
                  <a:lnTo>
                    <a:pt x="0" y="32233"/>
                  </a:lnTo>
                  <a:lnTo>
                    <a:pt x="117546" y="32233"/>
                  </a:lnTo>
                  <a:lnTo>
                    <a:pt x="136063" y="0"/>
                  </a:lnTo>
                  <a:lnTo>
                    <a:pt x="154579" y="32233"/>
                  </a:lnTo>
                  <a:lnTo>
                    <a:pt x="272125" y="32233"/>
                  </a:lnTo>
                  <a:close/>
                </a:path>
              </a:pathLst>
            </a:custGeom>
            <a:solidFill>
              <a:srgbClr val="01A1FE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45" name="TextBox 3044">
              <a:extLst>
                <a:ext uri="{FF2B5EF4-FFF2-40B4-BE49-F238E27FC236}">
                  <a16:creationId xmlns:a16="http://schemas.microsoft.com/office/drawing/2014/main" id="{44D80F0E-BDFF-A0BF-D30C-C7201BCE0A88}"/>
                </a:ext>
              </a:extLst>
            </p:cNvPr>
            <p:cNvSpPr txBox="1"/>
            <p:nvPr/>
          </p:nvSpPr>
          <p:spPr>
            <a:xfrm flipV="1">
              <a:off x="1138822" y="632150"/>
              <a:ext cx="26517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00C3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A3</a:t>
              </a:r>
            </a:p>
          </p:txBody>
        </p:sp>
        <p:grpSp>
          <p:nvGrpSpPr>
            <p:cNvPr id="3046" name="Graphic 1">
              <a:extLst>
                <a:ext uri="{FF2B5EF4-FFF2-40B4-BE49-F238E27FC236}">
                  <a16:creationId xmlns:a16="http://schemas.microsoft.com/office/drawing/2014/main" id="{284BFB97-8E77-022E-A773-0316F4D3F24F}"/>
                </a:ext>
              </a:extLst>
            </p:cNvPr>
            <p:cNvGrpSpPr/>
            <p:nvPr/>
          </p:nvGrpSpPr>
          <p:grpSpPr>
            <a:xfrm>
              <a:off x="1346835" y="694166"/>
              <a:ext cx="103692" cy="44714"/>
              <a:chOff x="1346835" y="694166"/>
              <a:chExt cx="103692" cy="44714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5B4B63AF-9312-9B1A-BDAD-C5D323AF963C}"/>
                  </a:ext>
                </a:extLst>
              </p:cNvPr>
              <p:cNvSpPr/>
              <p:nvPr/>
            </p:nvSpPr>
            <p:spPr>
              <a:xfrm>
                <a:off x="1346835" y="738880"/>
                <a:ext cx="103692" cy="13716"/>
              </a:xfrm>
              <a:custGeom>
                <a:avLst/>
                <a:gdLst>
                  <a:gd name="connsiteX0" fmla="*/ 0 w 103692"/>
                  <a:gd name="connsiteY0" fmla="*/ 0 h 13716"/>
                  <a:gd name="connsiteX1" fmla="*/ 103693 w 103692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692" h="13716">
                    <a:moveTo>
                      <a:pt x="0" y="0"/>
                    </a:moveTo>
                    <a:lnTo>
                      <a:pt x="103693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F39D67E6-EB1A-9A09-B1FE-9131F226EAC3}"/>
                  </a:ext>
                </a:extLst>
              </p:cNvPr>
              <p:cNvSpPr/>
              <p:nvPr/>
            </p:nvSpPr>
            <p:spPr>
              <a:xfrm>
                <a:off x="1346835" y="716523"/>
                <a:ext cx="74203" cy="13716"/>
              </a:xfrm>
              <a:custGeom>
                <a:avLst/>
                <a:gdLst>
                  <a:gd name="connsiteX0" fmla="*/ 0 w 74203"/>
                  <a:gd name="connsiteY0" fmla="*/ 0 h 13716"/>
                  <a:gd name="connsiteX1" fmla="*/ 74204 w 7420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03" h="13716">
                    <a:moveTo>
                      <a:pt x="0" y="0"/>
                    </a:moveTo>
                    <a:lnTo>
                      <a:pt x="74204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C2BE49C7-1BE2-C3BA-D616-45CB4156D724}"/>
                  </a:ext>
                </a:extLst>
              </p:cNvPr>
              <p:cNvSpPr/>
              <p:nvPr/>
            </p:nvSpPr>
            <p:spPr>
              <a:xfrm>
                <a:off x="1346835" y="694166"/>
                <a:ext cx="58293" cy="13716"/>
              </a:xfrm>
              <a:custGeom>
                <a:avLst/>
                <a:gdLst>
                  <a:gd name="connsiteX0" fmla="*/ 0 w 58293"/>
                  <a:gd name="connsiteY0" fmla="*/ 0 h 13716"/>
                  <a:gd name="connsiteX1" fmla="*/ 58293 w 58293"/>
                  <a:gd name="connsiteY1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293" h="13716">
                    <a:moveTo>
                      <a:pt x="0" y="0"/>
                    </a:moveTo>
                    <a:lnTo>
                      <a:pt x="58293" y="0"/>
                    </a:lnTo>
                  </a:path>
                </a:pathLst>
              </a:custGeom>
              <a:ln w="6858" cap="flat">
                <a:solidFill>
                  <a:srgbClr val="000C3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50" name="Graphic 1">
            <a:extLst>
              <a:ext uri="{FF2B5EF4-FFF2-40B4-BE49-F238E27FC236}">
                <a16:creationId xmlns:a16="http://schemas.microsoft.com/office/drawing/2014/main" id="{5C9E46E2-0191-758E-77A5-E64D99BC2F92}"/>
              </a:ext>
            </a:extLst>
          </p:cNvPr>
          <p:cNvGrpSpPr/>
          <p:nvPr/>
        </p:nvGrpSpPr>
        <p:grpSpPr>
          <a:xfrm>
            <a:off x="1943323" y="154579"/>
            <a:ext cx="1811334" cy="352097"/>
            <a:chOff x="2897154" y="154579"/>
            <a:chExt cx="1811334" cy="352097"/>
          </a:xfrm>
        </p:grpSpPr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CCAEA482-347C-BD04-D7B8-18D9FFB86EA3}"/>
                </a:ext>
              </a:extLst>
            </p:cNvPr>
            <p:cNvSpPr/>
            <p:nvPr/>
          </p:nvSpPr>
          <p:spPr>
            <a:xfrm>
              <a:off x="3279007" y="154579"/>
              <a:ext cx="1429481" cy="332613"/>
            </a:xfrm>
            <a:custGeom>
              <a:avLst/>
              <a:gdLst>
                <a:gd name="connsiteX0" fmla="*/ 332750 w 1429481"/>
                <a:gd name="connsiteY0" fmla="*/ 0 h 332613"/>
                <a:gd name="connsiteX1" fmla="*/ 0 w 1429481"/>
                <a:gd name="connsiteY1" fmla="*/ 332613 h 332613"/>
                <a:gd name="connsiteX2" fmla="*/ 1096869 w 1429481"/>
                <a:gd name="connsiteY2" fmla="*/ 332613 h 332613"/>
                <a:gd name="connsiteX3" fmla="*/ 1429482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0"/>
                  </a:moveTo>
                  <a:lnTo>
                    <a:pt x="0" y="332613"/>
                  </a:lnTo>
                  <a:lnTo>
                    <a:pt x="1096869" y="332613"/>
                  </a:lnTo>
                  <a:lnTo>
                    <a:pt x="1429482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ACFC52F1-7725-E62C-0260-B2E18B1B7015}"/>
                </a:ext>
              </a:extLst>
            </p:cNvPr>
            <p:cNvSpPr/>
            <p:nvPr/>
          </p:nvSpPr>
          <p:spPr>
            <a:xfrm>
              <a:off x="3279007" y="154579"/>
              <a:ext cx="1429481" cy="332613"/>
            </a:xfrm>
            <a:custGeom>
              <a:avLst/>
              <a:gdLst>
                <a:gd name="connsiteX0" fmla="*/ 332750 w 1429481"/>
                <a:gd name="connsiteY0" fmla="*/ 0 h 332613"/>
                <a:gd name="connsiteX1" fmla="*/ 0 w 1429481"/>
                <a:gd name="connsiteY1" fmla="*/ 332613 h 332613"/>
                <a:gd name="connsiteX2" fmla="*/ 1096869 w 1429481"/>
                <a:gd name="connsiteY2" fmla="*/ 332613 h 332613"/>
                <a:gd name="connsiteX3" fmla="*/ 1429482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0"/>
                  </a:moveTo>
                  <a:lnTo>
                    <a:pt x="0" y="332613"/>
                  </a:lnTo>
                  <a:lnTo>
                    <a:pt x="1096869" y="332613"/>
                  </a:lnTo>
                  <a:lnTo>
                    <a:pt x="1429482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2D7CE4CD-9370-8F31-B3B7-0E5154EAD421}"/>
                </a:ext>
              </a:extLst>
            </p:cNvPr>
            <p:cNvSpPr/>
            <p:nvPr/>
          </p:nvSpPr>
          <p:spPr>
            <a:xfrm>
              <a:off x="2897154" y="154579"/>
              <a:ext cx="1264203" cy="332613"/>
            </a:xfrm>
            <a:custGeom>
              <a:avLst/>
              <a:gdLst>
                <a:gd name="connsiteX0" fmla="*/ 332750 w 1264203"/>
                <a:gd name="connsiteY0" fmla="*/ 0 h 332613"/>
                <a:gd name="connsiteX1" fmla="*/ 0 w 1264203"/>
                <a:gd name="connsiteY1" fmla="*/ 332613 h 332613"/>
                <a:gd name="connsiteX2" fmla="*/ 931591 w 1264203"/>
                <a:gd name="connsiteY2" fmla="*/ 332613 h 332613"/>
                <a:gd name="connsiteX3" fmla="*/ 1264204 w 1264203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03" h="332613">
                  <a:moveTo>
                    <a:pt x="332750" y="0"/>
                  </a:moveTo>
                  <a:lnTo>
                    <a:pt x="0" y="332613"/>
                  </a:lnTo>
                  <a:lnTo>
                    <a:pt x="931591" y="332613"/>
                  </a:lnTo>
                  <a:lnTo>
                    <a:pt x="1264204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E2769179-A7D2-52C3-6CB2-56A5FADDBF55}"/>
                </a:ext>
              </a:extLst>
            </p:cNvPr>
            <p:cNvSpPr/>
            <p:nvPr/>
          </p:nvSpPr>
          <p:spPr>
            <a:xfrm>
              <a:off x="3279007" y="154579"/>
              <a:ext cx="1429481" cy="332613"/>
            </a:xfrm>
            <a:custGeom>
              <a:avLst/>
              <a:gdLst>
                <a:gd name="connsiteX0" fmla="*/ 332750 w 1429481"/>
                <a:gd name="connsiteY0" fmla="*/ 0 h 332613"/>
                <a:gd name="connsiteX1" fmla="*/ 0 w 1429481"/>
                <a:gd name="connsiteY1" fmla="*/ 332613 h 332613"/>
                <a:gd name="connsiteX2" fmla="*/ 1096869 w 1429481"/>
                <a:gd name="connsiteY2" fmla="*/ 332613 h 332613"/>
                <a:gd name="connsiteX3" fmla="*/ 1429482 w 1429481"/>
                <a:gd name="connsiteY3" fmla="*/ 0 h 33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481" h="332613">
                  <a:moveTo>
                    <a:pt x="332750" y="0"/>
                  </a:moveTo>
                  <a:lnTo>
                    <a:pt x="0" y="332613"/>
                  </a:lnTo>
                  <a:lnTo>
                    <a:pt x="1096869" y="332613"/>
                  </a:lnTo>
                  <a:lnTo>
                    <a:pt x="1429482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26933ECF-1DDA-911A-30BC-F36600E1810D}"/>
                </a:ext>
              </a:extLst>
            </p:cNvPr>
            <p:cNvSpPr/>
            <p:nvPr/>
          </p:nvSpPr>
          <p:spPr>
            <a:xfrm>
              <a:off x="3468383" y="467707"/>
              <a:ext cx="310418" cy="38969"/>
            </a:xfrm>
            <a:custGeom>
              <a:avLst/>
              <a:gdLst>
                <a:gd name="connsiteX0" fmla="*/ 15130 w 310418"/>
                <a:gd name="connsiteY0" fmla="*/ 25931 h 38969"/>
                <a:gd name="connsiteX1" fmla="*/ 221967 w 310418"/>
                <a:gd name="connsiteY1" fmla="*/ 37864 h 38969"/>
                <a:gd name="connsiteX2" fmla="*/ 295348 w 310418"/>
                <a:gd name="connsiteY2" fmla="*/ 13038 h 38969"/>
                <a:gd name="connsiteX3" fmla="*/ 88511 w 310418"/>
                <a:gd name="connsiteY3" fmla="*/ 1105 h 38969"/>
                <a:gd name="connsiteX4" fmla="*/ 15130 w 310418"/>
                <a:gd name="connsiteY4" fmla="*/ 25931 h 3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18" h="38969">
                  <a:moveTo>
                    <a:pt x="15130" y="25931"/>
                  </a:moveTo>
                  <a:cubicBezTo>
                    <a:pt x="52026" y="36081"/>
                    <a:pt x="144609" y="41430"/>
                    <a:pt x="221967" y="37864"/>
                  </a:cubicBezTo>
                  <a:cubicBezTo>
                    <a:pt x="299325" y="34298"/>
                    <a:pt x="332107" y="23188"/>
                    <a:pt x="295348" y="13038"/>
                  </a:cubicBezTo>
                  <a:cubicBezTo>
                    <a:pt x="258452" y="2888"/>
                    <a:pt x="165869" y="-2461"/>
                    <a:pt x="88511" y="1105"/>
                  </a:cubicBezTo>
                  <a:cubicBezTo>
                    <a:pt x="11152" y="4671"/>
                    <a:pt x="-21766" y="15781"/>
                    <a:pt x="15130" y="25931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056" name="Graphic 1">
            <a:extLst>
              <a:ext uri="{FF2B5EF4-FFF2-40B4-BE49-F238E27FC236}">
                <a16:creationId xmlns:a16="http://schemas.microsoft.com/office/drawing/2014/main" id="{DFC8065F-6BDB-2E21-F8B9-43DC1F152AC7}"/>
              </a:ext>
            </a:extLst>
          </p:cNvPr>
          <p:cNvGrpSpPr/>
          <p:nvPr/>
        </p:nvGrpSpPr>
        <p:grpSpPr>
          <a:xfrm>
            <a:off x="499028" y="846963"/>
            <a:ext cx="776462" cy="150938"/>
            <a:chOff x="1452859" y="846963"/>
            <a:chExt cx="776462" cy="150938"/>
          </a:xfrm>
        </p:grpSpPr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35473188-CB5E-FB09-9D18-DD62C024B7AD}"/>
                </a:ext>
              </a:extLst>
            </p:cNvPr>
            <p:cNvSpPr/>
            <p:nvPr/>
          </p:nvSpPr>
          <p:spPr>
            <a:xfrm>
              <a:off x="1616628" y="846963"/>
              <a:ext cx="612693" cy="142646"/>
            </a:xfrm>
            <a:custGeom>
              <a:avLst/>
              <a:gdLst>
                <a:gd name="connsiteX0" fmla="*/ 142509 w 612693"/>
                <a:gd name="connsiteY0" fmla="*/ 0 h 142646"/>
                <a:gd name="connsiteX1" fmla="*/ 0 w 612693"/>
                <a:gd name="connsiteY1" fmla="*/ 142646 h 142646"/>
                <a:gd name="connsiteX2" fmla="*/ 470047 w 612693"/>
                <a:gd name="connsiteY2" fmla="*/ 142646 h 142646"/>
                <a:gd name="connsiteX3" fmla="*/ 612694 w 612693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0"/>
                  </a:moveTo>
                  <a:lnTo>
                    <a:pt x="0" y="142646"/>
                  </a:lnTo>
                  <a:lnTo>
                    <a:pt x="470047" y="142646"/>
                  </a:lnTo>
                  <a:lnTo>
                    <a:pt x="612694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FC71DA85-1D9C-3908-04A2-4BA1D5839F8E}"/>
                </a:ext>
              </a:extLst>
            </p:cNvPr>
            <p:cNvSpPr/>
            <p:nvPr/>
          </p:nvSpPr>
          <p:spPr>
            <a:xfrm>
              <a:off x="1616628" y="846963"/>
              <a:ext cx="612693" cy="142646"/>
            </a:xfrm>
            <a:custGeom>
              <a:avLst/>
              <a:gdLst>
                <a:gd name="connsiteX0" fmla="*/ 142509 w 612693"/>
                <a:gd name="connsiteY0" fmla="*/ 0 h 142646"/>
                <a:gd name="connsiteX1" fmla="*/ 0 w 612693"/>
                <a:gd name="connsiteY1" fmla="*/ 142646 h 142646"/>
                <a:gd name="connsiteX2" fmla="*/ 470047 w 612693"/>
                <a:gd name="connsiteY2" fmla="*/ 142646 h 142646"/>
                <a:gd name="connsiteX3" fmla="*/ 612694 w 612693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0"/>
                  </a:moveTo>
                  <a:lnTo>
                    <a:pt x="0" y="142646"/>
                  </a:lnTo>
                  <a:lnTo>
                    <a:pt x="470047" y="142646"/>
                  </a:lnTo>
                  <a:lnTo>
                    <a:pt x="612694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AF3C97F5-EBE6-9A14-3491-0B4FE6FAC5CF}"/>
                </a:ext>
              </a:extLst>
            </p:cNvPr>
            <p:cNvSpPr/>
            <p:nvPr/>
          </p:nvSpPr>
          <p:spPr>
            <a:xfrm>
              <a:off x="1452859" y="846963"/>
              <a:ext cx="541919" cy="142646"/>
            </a:xfrm>
            <a:custGeom>
              <a:avLst/>
              <a:gdLst>
                <a:gd name="connsiteX0" fmla="*/ 142646 w 541919"/>
                <a:gd name="connsiteY0" fmla="*/ 0 h 142646"/>
                <a:gd name="connsiteX1" fmla="*/ 0 w 541919"/>
                <a:gd name="connsiteY1" fmla="*/ 142646 h 142646"/>
                <a:gd name="connsiteX2" fmla="*/ 399410 w 541919"/>
                <a:gd name="connsiteY2" fmla="*/ 142646 h 142646"/>
                <a:gd name="connsiteX3" fmla="*/ 541919 w 541919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919" h="142646">
                  <a:moveTo>
                    <a:pt x="142646" y="0"/>
                  </a:moveTo>
                  <a:lnTo>
                    <a:pt x="0" y="142646"/>
                  </a:lnTo>
                  <a:lnTo>
                    <a:pt x="399410" y="142646"/>
                  </a:lnTo>
                  <a:lnTo>
                    <a:pt x="541919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49CC64E2-CDB8-F252-BA96-D3FC9A5119B5}"/>
                </a:ext>
              </a:extLst>
            </p:cNvPr>
            <p:cNvSpPr/>
            <p:nvPr/>
          </p:nvSpPr>
          <p:spPr>
            <a:xfrm>
              <a:off x="1616628" y="846963"/>
              <a:ext cx="612693" cy="142646"/>
            </a:xfrm>
            <a:custGeom>
              <a:avLst/>
              <a:gdLst>
                <a:gd name="connsiteX0" fmla="*/ 142509 w 612693"/>
                <a:gd name="connsiteY0" fmla="*/ 0 h 142646"/>
                <a:gd name="connsiteX1" fmla="*/ 0 w 612693"/>
                <a:gd name="connsiteY1" fmla="*/ 142646 h 142646"/>
                <a:gd name="connsiteX2" fmla="*/ 470047 w 612693"/>
                <a:gd name="connsiteY2" fmla="*/ 142646 h 142646"/>
                <a:gd name="connsiteX3" fmla="*/ 612694 w 612693"/>
                <a:gd name="connsiteY3" fmla="*/ 0 h 14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693" h="142646">
                  <a:moveTo>
                    <a:pt x="142509" y="0"/>
                  </a:moveTo>
                  <a:lnTo>
                    <a:pt x="0" y="142646"/>
                  </a:lnTo>
                  <a:lnTo>
                    <a:pt x="470047" y="142646"/>
                  </a:lnTo>
                  <a:lnTo>
                    <a:pt x="612694" y="0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557485DA-E2B6-8B89-F8EB-4E1EDCB4794F}"/>
                </a:ext>
              </a:extLst>
            </p:cNvPr>
            <p:cNvSpPr/>
            <p:nvPr/>
          </p:nvSpPr>
          <p:spPr>
            <a:xfrm>
              <a:off x="1697789" y="981316"/>
              <a:ext cx="132980" cy="16585"/>
            </a:xfrm>
            <a:custGeom>
              <a:avLst/>
              <a:gdLst>
                <a:gd name="connsiteX0" fmla="*/ 6484 w 132980"/>
                <a:gd name="connsiteY0" fmla="*/ 11036 h 16585"/>
                <a:gd name="connsiteX1" fmla="*/ 95090 w 132980"/>
                <a:gd name="connsiteY1" fmla="*/ 16111 h 16585"/>
                <a:gd name="connsiteX2" fmla="*/ 126499 w 132980"/>
                <a:gd name="connsiteY2" fmla="*/ 5549 h 16585"/>
                <a:gd name="connsiteX3" fmla="*/ 37757 w 132980"/>
                <a:gd name="connsiteY3" fmla="*/ 475 h 16585"/>
                <a:gd name="connsiteX4" fmla="*/ 6484 w 132980"/>
                <a:gd name="connsiteY4" fmla="*/ 11036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80" h="16585">
                  <a:moveTo>
                    <a:pt x="6484" y="11036"/>
                  </a:moveTo>
                  <a:cubicBezTo>
                    <a:pt x="22258" y="15425"/>
                    <a:pt x="62034" y="17620"/>
                    <a:pt x="95090" y="16111"/>
                  </a:cubicBezTo>
                  <a:cubicBezTo>
                    <a:pt x="128282" y="14602"/>
                    <a:pt x="142273" y="9802"/>
                    <a:pt x="126499" y="5549"/>
                  </a:cubicBezTo>
                  <a:cubicBezTo>
                    <a:pt x="110726" y="1160"/>
                    <a:pt x="70949" y="-1034"/>
                    <a:pt x="37757" y="475"/>
                  </a:cubicBezTo>
                  <a:cubicBezTo>
                    <a:pt x="4701" y="1983"/>
                    <a:pt x="-9289" y="6647"/>
                    <a:pt x="6484" y="11036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062" name="Graphic 1">
            <a:extLst>
              <a:ext uri="{FF2B5EF4-FFF2-40B4-BE49-F238E27FC236}">
                <a16:creationId xmlns:a16="http://schemas.microsoft.com/office/drawing/2014/main" id="{0E14E358-9028-C424-54B2-CE6C888CB631}"/>
              </a:ext>
            </a:extLst>
          </p:cNvPr>
          <p:cNvGrpSpPr/>
          <p:nvPr/>
        </p:nvGrpSpPr>
        <p:grpSpPr>
          <a:xfrm>
            <a:off x="540588" y="324932"/>
            <a:ext cx="1421525" cy="181325"/>
            <a:chOff x="1494419" y="324932"/>
            <a:chExt cx="1421525" cy="181325"/>
          </a:xfrm>
        </p:grpSpPr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3C1018AC-7540-F753-21BE-42CF628D334E}"/>
                </a:ext>
              </a:extLst>
            </p:cNvPr>
            <p:cNvSpPr/>
            <p:nvPr/>
          </p:nvSpPr>
          <p:spPr>
            <a:xfrm>
              <a:off x="14944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9688A5BF-260D-3562-C213-AB8433AF9456}"/>
                </a:ext>
              </a:extLst>
            </p:cNvPr>
            <p:cNvSpPr/>
            <p:nvPr/>
          </p:nvSpPr>
          <p:spPr>
            <a:xfrm>
              <a:off x="1535841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D488C97D-ACE9-0AFE-8DA2-76D9DA9968BF}"/>
                </a:ext>
              </a:extLst>
            </p:cNvPr>
            <p:cNvSpPr/>
            <p:nvPr/>
          </p:nvSpPr>
          <p:spPr>
            <a:xfrm>
              <a:off x="1577126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774C1D9A-5154-2CC1-FB56-61FB05414C15}"/>
                </a:ext>
              </a:extLst>
            </p:cNvPr>
            <p:cNvSpPr/>
            <p:nvPr/>
          </p:nvSpPr>
          <p:spPr>
            <a:xfrm>
              <a:off x="1618548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2F60D6DB-ABFF-23EA-F5CC-8266DF5655C1}"/>
                </a:ext>
              </a:extLst>
            </p:cNvPr>
            <p:cNvSpPr/>
            <p:nvPr/>
          </p:nvSpPr>
          <p:spPr>
            <a:xfrm>
              <a:off x="16598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2BA62051-9999-FA87-6854-16468C4AD771}"/>
                </a:ext>
              </a:extLst>
            </p:cNvPr>
            <p:cNvSpPr/>
            <p:nvPr/>
          </p:nvSpPr>
          <p:spPr>
            <a:xfrm>
              <a:off x="17011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6D343234-E59F-392F-A946-7AB65220F5EA}"/>
                </a:ext>
              </a:extLst>
            </p:cNvPr>
            <p:cNvSpPr/>
            <p:nvPr/>
          </p:nvSpPr>
          <p:spPr>
            <a:xfrm>
              <a:off x="1742541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359B576E-CD67-81E7-88FC-978C2259F06A}"/>
                </a:ext>
              </a:extLst>
            </p:cNvPr>
            <p:cNvSpPr/>
            <p:nvPr/>
          </p:nvSpPr>
          <p:spPr>
            <a:xfrm>
              <a:off x="1783826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757FE75B-BCBA-F926-D925-7E2B5D050586}"/>
                </a:ext>
              </a:extLst>
            </p:cNvPr>
            <p:cNvSpPr/>
            <p:nvPr/>
          </p:nvSpPr>
          <p:spPr>
            <a:xfrm>
              <a:off x="1825111" y="324932"/>
              <a:ext cx="181325" cy="181325"/>
            </a:xfrm>
            <a:custGeom>
              <a:avLst/>
              <a:gdLst>
                <a:gd name="connsiteX0" fmla="*/ 181325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966E0071-E199-6DE6-1BAA-5939EAB26218}"/>
                </a:ext>
              </a:extLst>
            </p:cNvPr>
            <p:cNvSpPr/>
            <p:nvPr/>
          </p:nvSpPr>
          <p:spPr>
            <a:xfrm>
              <a:off x="18665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AB8FBD0C-D11D-3D5B-3C83-EF939CF4271C}"/>
                </a:ext>
              </a:extLst>
            </p:cNvPr>
            <p:cNvSpPr/>
            <p:nvPr/>
          </p:nvSpPr>
          <p:spPr>
            <a:xfrm>
              <a:off x="19078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AC360E22-E0D3-5FE1-C362-F6B48E06995B}"/>
                </a:ext>
              </a:extLst>
            </p:cNvPr>
            <p:cNvSpPr/>
            <p:nvPr/>
          </p:nvSpPr>
          <p:spPr>
            <a:xfrm>
              <a:off x="1949241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35C9079D-45CA-BBF6-AE39-454643198E2B}"/>
                </a:ext>
              </a:extLst>
            </p:cNvPr>
            <p:cNvSpPr/>
            <p:nvPr/>
          </p:nvSpPr>
          <p:spPr>
            <a:xfrm>
              <a:off x="1990526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194A50A5-A524-BC34-D2F2-13924FAA3D41}"/>
                </a:ext>
              </a:extLst>
            </p:cNvPr>
            <p:cNvSpPr/>
            <p:nvPr/>
          </p:nvSpPr>
          <p:spPr>
            <a:xfrm>
              <a:off x="2031949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0F5A8755-F569-1779-9BAE-AD0A83DDE572}"/>
                </a:ext>
              </a:extLst>
            </p:cNvPr>
            <p:cNvSpPr/>
            <p:nvPr/>
          </p:nvSpPr>
          <p:spPr>
            <a:xfrm>
              <a:off x="20732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1CB963E5-5C0D-F75E-3646-62FD74DDA979}"/>
                </a:ext>
              </a:extLst>
            </p:cNvPr>
            <p:cNvSpPr/>
            <p:nvPr/>
          </p:nvSpPr>
          <p:spPr>
            <a:xfrm>
              <a:off x="21145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24CEF25B-12B6-EF38-0F83-70B3D3A510C9}"/>
                </a:ext>
              </a:extLst>
            </p:cNvPr>
            <p:cNvSpPr/>
            <p:nvPr/>
          </p:nvSpPr>
          <p:spPr>
            <a:xfrm>
              <a:off x="2155941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4228E8C3-B736-4980-8D8A-505324D21E7B}"/>
                </a:ext>
              </a:extLst>
            </p:cNvPr>
            <p:cNvSpPr/>
            <p:nvPr/>
          </p:nvSpPr>
          <p:spPr>
            <a:xfrm>
              <a:off x="2197227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8FF758E8-6B7D-34BE-71BE-D11FEA0DB7D9}"/>
                </a:ext>
              </a:extLst>
            </p:cNvPr>
            <p:cNvSpPr/>
            <p:nvPr/>
          </p:nvSpPr>
          <p:spPr>
            <a:xfrm>
              <a:off x="2238649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77C02048-BB36-80EE-6CDE-856806352A73}"/>
                </a:ext>
              </a:extLst>
            </p:cNvPr>
            <p:cNvSpPr/>
            <p:nvPr/>
          </p:nvSpPr>
          <p:spPr>
            <a:xfrm>
              <a:off x="22799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E1317664-5046-57D0-3E74-64784E2D3068}"/>
                </a:ext>
              </a:extLst>
            </p:cNvPr>
            <p:cNvSpPr/>
            <p:nvPr/>
          </p:nvSpPr>
          <p:spPr>
            <a:xfrm>
              <a:off x="23212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D25D29C8-2CF7-9BA0-525A-FC0D7112031C}"/>
                </a:ext>
              </a:extLst>
            </p:cNvPr>
            <p:cNvSpPr/>
            <p:nvPr/>
          </p:nvSpPr>
          <p:spPr>
            <a:xfrm>
              <a:off x="2362641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060D7579-4CA1-6181-857E-DC13D03360C0}"/>
                </a:ext>
              </a:extLst>
            </p:cNvPr>
            <p:cNvSpPr/>
            <p:nvPr/>
          </p:nvSpPr>
          <p:spPr>
            <a:xfrm>
              <a:off x="2403927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9F132A00-0284-D2AE-7ABA-9AAF745B9E09}"/>
                </a:ext>
              </a:extLst>
            </p:cNvPr>
            <p:cNvSpPr/>
            <p:nvPr/>
          </p:nvSpPr>
          <p:spPr>
            <a:xfrm>
              <a:off x="2445212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0ED71091-681B-3A62-7605-2C6065FF9566}"/>
                </a:ext>
              </a:extLst>
            </p:cNvPr>
            <p:cNvSpPr/>
            <p:nvPr/>
          </p:nvSpPr>
          <p:spPr>
            <a:xfrm>
              <a:off x="24866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DACA3FE8-F480-DB44-7AE5-EEEF8EDAE801}"/>
                </a:ext>
              </a:extLst>
            </p:cNvPr>
            <p:cNvSpPr/>
            <p:nvPr/>
          </p:nvSpPr>
          <p:spPr>
            <a:xfrm>
              <a:off x="2527919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946EB947-2FFE-C9EC-A06E-7CB5040B5FE3}"/>
                </a:ext>
              </a:extLst>
            </p:cNvPr>
            <p:cNvSpPr/>
            <p:nvPr/>
          </p:nvSpPr>
          <p:spPr>
            <a:xfrm>
              <a:off x="2569342" y="324932"/>
              <a:ext cx="181188" cy="181325"/>
            </a:xfrm>
            <a:custGeom>
              <a:avLst/>
              <a:gdLst>
                <a:gd name="connsiteX0" fmla="*/ 181188 w 181188"/>
                <a:gd name="connsiteY0" fmla="*/ 181326 h 181325"/>
                <a:gd name="connsiteX1" fmla="*/ 0 w 181188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188" h="181325">
                  <a:moveTo>
                    <a:pt x="181188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A59DCA26-BB2F-292B-BB75-425E518749BA}"/>
                </a:ext>
              </a:extLst>
            </p:cNvPr>
            <p:cNvSpPr/>
            <p:nvPr/>
          </p:nvSpPr>
          <p:spPr>
            <a:xfrm>
              <a:off x="2610627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4991DD5-368E-24B6-15BA-6282949E8C9E}"/>
                </a:ext>
              </a:extLst>
            </p:cNvPr>
            <p:cNvSpPr/>
            <p:nvPr/>
          </p:nvSpPr>
          <p:spPr>
            <a:xfrm>
              <a:off x="2651912" y="324932"/>
              <a:ext cx="181325" cy="181325"/>
            </a:xfrm>
            <a:custGeom>
              <a:avLst/>
              <a:gdLst>
                <a:gd name="connsiteX0" fmla="*/ 181325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29EAFC09-A114-7536-2183-2C1D9670D951}"/>
                </a:ext>
              </a:extLst>
            </p:cNvPr>
            <p:cNvSpPr/>
            <p:nvPr/>
          </p:nvSpPr>
          <p:spPr>
            <a:xfrm>
              <a:off x="2693334" y="324932"/>
              <a:ext cx="181325" cy="181325"/>
            </a:xfrm>
            <a:custGeom>
              <a:avLst/>
              <a:gdLst>
                <a:gd name="connsiteX0" fmla="*/ 181326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6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A39E3DBB-E38A-469F-56FC-0527D6EDB537}"/>
                </a:ext>
              </a:extLst>
            </p:cNvPr>
            <p:cNvSpPr/>
            <p:nvPr/>
          </p:nvSpPr>
          <p:spPr>
            <a:xfrm>
              <a:off x="2734619" y="324932"/>
              <a:ext cx="181325" cy="181325"/>
            </a:xfrm>
            <a:custGeom>
              <a:avLst/>
              <a:gdLst>
                <a:gd name="connsiteX0" fmla="*/ 181325 w 181325"/>
                <a:gd name="connsiteY0" fmla="*/ 181326 h 181325"/>
                <a:gd name="connsiteX1" fmla="*/ 0 w 181325"/>
                <a:gd name="connsiteY1" fmla="*/ 0 h 1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325" h="181325">
                  <a:moveTo>
                    <a:pt x="181325" y="181326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094" name="Graphic 1">
            <a:extLst>
              <a:ext uri="{FF2B5EF4-FFF2-40B4-BE49-F238E27FC236}">
                <a16:creationId xmlns:a16="http://schemas.microsoft.com/office/drawing/2014/main" id="{88D2C047-4F0B-D71F-1136-D9759C05EAAF}"/>
              </a:ext>
            </a:extLst>
          </p:cNvPr>
          <p:cNvGrpSpPr/>
          <p:nvPr/>
        </p:nvGrpSpPr>
        <p:grpSpPr>
          <a:xfrm>
            <a:off x="171079" y="87782"/>
            <a:ext cx="107807" cy="107807"/>
            <a:chOff x="1124910" y="87782"/>
            <a:chExt cx="107807" cy="107807"/>
          </a:xfrm>
          <a:noFill/>
        </p:grpSpPr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3D45AF63-3255-6456-03D5-E42224F98F7B}"/>
                </a:ext>
              </a:extLst>
            </p:cNvPr>
            <p:cNvSpPr/>
            <p:nvPr/>
          </p:nvSpPr>
          <p:spPr>
            <a:xfrm>
              <a:off x="1124910" y="87782"/>
              <a:ext cx="107807" cy="107807"/>
            </a:xfrm>
            <a:custGeom>
              <a:avLst/>
              <a:gdLst>
                <a:gd name="connsiteX0" fmla="*/ 107808 w 107807"/>
                <a:gd name="connsiteY0" fmla="*/ 53904 h 107807"/>
                <a:gd name="connsiteX1" fmla="*/ 53904 w 107807"/>
                <a:gd name="connsiteY1" fmla="*/ 0 h 107807"/>
                <a:gd name="connsiteX2" fmla="*/ 0 w 107807"/>
                <a:gd name="connsiteY2" fmla="*/ 53904 h 107807"/>
                <a:gd name="connsiteX3" fmla="*/ 53904 w 107807"/>
                <a:gd name="connsiteY3" fmla="*/ 107808 h 107807"/>
                <a:gd name="connsiteX4" fmla="*/ 107808 w 107807"/>
                <a:gd name="connsiteY4" fmla="*/ 53904 h 10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07" h="107807">
                  <a:moveTo>
                    <a:pt x="107808" y="53904"/>
                  </a:moveTo>
                  <a:cubicBezTo>
                    <a:pt x="107808" y="24140"/>
                    <a:pt x="83668" y="0"/>
                    <a:pt x="53904" y="0"/>
                  </a:cubicBezTo>
                  <a:cubicBezTo>
                    <a:pt x="24140" y="0"/>
                    <a:pt x="0" y="24140"/>
                    <a:pt x="0" y="53904"/>
                  </a:cubicBezTo>
                  <a:cubicBezTo>
                    <a:pt x="0" y="83668"/>
                    <a:pt x="24140" y="107808"/>
                    <a:pt x="53904" y="107808"/>
                  </a:cubicBezTo>
                  <a:cubicBezTo>
                    <a:pt x="83668" y="107808"/>
                    <a:pt x="107808" y="83668"/>
                    <a:pt x="107808" y="53904"/>
                  </a:cubicBezTo>
                  <a:close/>
                </a:path>
              </a:pathLst>
            </a:custGeom>
            <a:noFill/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3F047534-73DC-A964-C802-16CEA14E8ADE}"/>
                </a:ext>
              </a:extLst>
            </p:cNvPr>
            <p:cNvSpPr/>
            <p:nvPr/>
          </p:nvSpPr>
          <p:spPr>
            <a:xfrm>
              <a:off x="1178814" y="124129"/>
              <a:ext cx="13716" cy="35112"/>
            </a:xfrm>
            <a:custGeom>
              <a:avLst/>
              <a:gdLst>
                <a:gd name="connsiteX0" fmla="*/ 0 w 13716"/>
                <a:gd name="connsiteY0" fmla="*/ 35113 h 35112"/>
                <a:gd name="connsiteX1" fmla="*/ 0 w 13716"/>
                <a:gd name="connsiteY1" fmla="*/ 0 h 3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35112">
                  <a:moveTo>
                    <a:pt x="0" y="35113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CA723DD4-CF46-1321-5B21-F89ED78B16D3}"/>
                </a:ext>
              </a:extLst>
            </p:cNvPr>
            <p:cNvSpPr/>
            <p:nvPr/>
          </p:nvSpPr>
          <p:spPr>
            <a:xfrm>
              <a:off x="1161257" y="141686"/>
              <a:ext cx="35112" cy="13716"/>
            </a:xfrm>
            <a:custGeom>
              <a:avLst/>
              <a:gdLst>
                <a:gd name="connsiteX0" fmla="*/ 35113 w 35112"/>
                <a:gd name="connsiteY0" fmla="*/ 0 h 13716"/>
                <a:gd name="connsiteX1" fmla="*/ 0 w 35112"/>
                <a:gd name="connsiteY1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2" h="13716">
                  <a:moveTo>
                    <a:pt x="35113" y="0"/>
                  </a:moveTo>
                  <a:lnTo>
                    <a:pt x="0" y="0"/>
                  </a:lnTo>
                </a:path>
              </a:pathLst>
            </a:custGeom>
            <a:ln w="685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098" name="Graphic 1">
            <a:extLst>
              <a:ext uri="{FF2B5EF4-FFF2-40B4-BE49-F238E27FC236}">
                <a16:creationId xmlns:a16="http://schemas.microsoft.com/office/drawing/2014/main" id="{5A0911F6-ED82-CF66-0A63-116BB2811207}"/>
              </a:ext>
            </a:extLst>
          </p:cNvPr>
          <p:cNvGrpSpPr/>
          <p:nvPr/>
        </p:nvGrpSpPr>
        <p:grpSpPr>
          <a:xfrm>
            <a:off x="505338" y="825566"/>
            <a:ext cx="937076" cy="415850"/>
            <a:chOff x="1459169" y="825566"/>
            <a:chExt cx="937076" cy="415850"/>
          </a:xfrm>
        </p:grpSpPr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8AB70CA9-ACBA-1E48-8502-7416864A8477}"/>
                </a:ext>
              </a:extLst>
            </p:cNvPr>
            <p:cNvSpPr/>
            <p:nvPr/>
          </p:nvSpPr>
          <p:spPr>
            <a:xfrm>
              <a:off x="1459169" y="1081506"/>
              <a:ext cx="681136" cy="148544"/>
            </a:xfrm>
            <a:custGeom>
              <a:avLst/>
              <a:gdLst>
                <a:gd name="connsiteX0" fmla="*/ 0 w 681136"/>
                <a:gd name="connsiteY0" fmla="*/ 0 h 148544"/>
                <a:gd name="connsiteX1" fmla="*/ 681137 w 681136"/>
                <a:gd name="connsiteY1" fmla="*/ 0 h 148544"/>
                <a:gd name="connsiteX2" fmla="*/ 681137 w 681136"/>
                <a:gd name="connsiteY2" fmla="*/ 148544 h 148544"/>
                <a:gd name="connsiteX3" fmla="*/ 0 w 681136"/>
                <a:gd name="connsiteY3" fmla="*/ 148544 h 14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136" h="148544">
                  <a:moveTo>
                    <a:pt x="0" y="0"/>
                  </a:moveTo>
                  <a:lnTo>
                    <a:pt x="681137" y="0"/>
                  </a:lnTo>
                  <a:lnTo>
                    <a:pt x="681137" y="148544"/>
                  </a:lnTo>
                  <a:lnTo>
                    <a:pt x="0" y="14854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2A87A778-E1CA-36AD-49A8-101ADD7B1787}"/>
                </a:ext>
              </a:extLst>
            </p:cNvPr>
            <p:cNvSpPr/>
            <p:nvPr/>
          </p:nvSpPr>
          <p:spPr>
            <a:xfrm>
              <a:off x="2098334" y="1081506"/>
              <a:ext cx="41970" cy="41971"/>
            </a:xfrm>
            <a:custGeom>
              <a:avLst/>
              <a:gdLst>
                <a:gd name="connsiteX0" fmla="*/ 41971 w 41970"/>
                <a:gd name="connsiteY0" fmla="*/ 41971 h 41971"/>
                <a:gd name="connsiteX1" fmla="*/ 41971 w 41970"/>
                <a:gd name="connsiteY1" fmla="*/ 0 h 41971"/>
                <a:gd name="connsiteX2" fmla="*/ 0 w 41970"/>
                <a:gd name="connsiteY2" fmla="*/ 0 h 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1">
                  <a:moveTo>
                    <a:pt x="41971" y="41971"/>
                  </a:moveTo>
                  <a:lnTo>
                    <a:pt x="41971" y="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71D0B41D-031F-0998-0DE3-2F2D093C4A28}"/>
                </a:ext>
              </a:extLst>
            </p:cNvPr>
            <p:cNvSpPr/>
            <p:nvPr/>
          </p:nvSpPr>
          <p:spPr>
            <a:xfrm>
              <a:off x="1459169" y="1081506"/>
              <a:ext cx="42108" cy="41971"/>
            </a:xfrm>
            <a:custGeom>
              <a:avLst/>
              <a:gdLst>
                <a:gd name="connsiteX0" fmla="*/ 0 w 42108"/>
                <a:gd name="connsiteY0" fmla="*/ 41971 h 41971"/>
                <a:gd name="connsiteX1" fmla="*/ 0 w 42108"/>
                <a:gd name="connsiteY1" fmla="*/ 0 h 41971"/>
                <a:gd name="connsiteX2" fmla="*/ 42108 w 42108"/>
                <a:gd name="connsiteY2" fmla="*/ 0 h 4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1">
                  <a:moveTo>
                    <a:pt x="0" y="41971"/>
                  </a:moveTo>
                  <a:lnTo>
                    <a:pt x="0" y="0"/>
                  </a:lnTo>
                  <a:lnTo>
                    <a:pt x="42108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4CDA40EC-E6E4-9C49-2650-ED151FEDA10B}"/>
                </a:ext>
              </a:extLst>
            </p:cNvPr>
            <p:cNvSpPr/>
            <p:nvPr/>
          </p:nvSpPr>
          <p:spPr>
            <a:xfrm>
              <a:off x="1459169" y="1188079"/>
              <a:ext cx="42108" cy="41970"/>
            </a:xfrm>
            <a:custGeom>
              <a:avLst/>
              <a:gdLst>
                <a:gd name="connsiteX0" fmla="*/ 0 w 42108"/>
                <a:gd name="connsiteY0" fmla="*/ 0 h 41970"/>
                <a:gd name="connsiteX1" fmla="*/ 0 w 42108"/>
                <a:gd name="connsiteY1" fmla="*/ 41971 h 41970"/>
                <a:gd name="connsiteX2" fmla="*/ 42108 w 42108"/>
                <a:gd name="connsiteY2" fmla="*/ 41971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08" h="41970">
                  <a:moveTo>
                    <a:pt x="0" y="0"/>
                  </a:moveTo>
                  <a:lnTo>
                    <a:pt x="0" y="41971"/>
                  </a:lnTo>
                  <a:lnTo>
                    <a:pt x="42108" y="41971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7B4176E1-9FB0-58D7-62C7-F63360DE254B}"/>
                </a:ext>
              </a:extLst>
            </p:cNvPr>
            <p:cNvSpPr/>
            <p:nvPr/>
          </p:nvSpPr>
          <p:spPr>
            <a:xfrm>
              <a:off x="2098334" y="1188079"/>
              <a:ext cx="41970" cy="41970"/>
            </a:xfrm>
            <a:custGeom>
              <a:avLst/>
              <a:gdLst>
                <a:gd name="connsiteX0" fmla="*/ 41971 w 41970"/>
                <a:gd name="connsiteY0" fmla="*/ 0 h 41970"/>
                <a:gd name="connsiteX1" fmla="*/ 41971 w 41970"/>
                <a:gd name="connsiteY1" fmla="*/ 41971 h 41970"/>
                <a:gd name="connsiteX2" fmla="*/ 0 w 41970"/>
                <a:gd name="connsiteY2" fmla="*/ 41971 h 4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70" h="41970">
                  <a:moveTo>
                    <a:pt x="41971" y="0"/>
                  </a:moveTo>
                  <a:lnTo>
                    <a:pt x="41971" y="41971"/>
                  </a:lnTo>
                  <a:lnTo>
                    <a:pt x="0" y="41971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37F15F9D-8E71-6882-1B11-5849C397AB03}"/>
                </a:ext>
              </a:extLst>
            </p:cNvPr>
            <p:cNvSpPr txBox="1"/>
            <p:nvPr/>
          </p:nvSpPr>
          <p:spPr>
            <a:xfrm>
              <a:off x="1519695" y="1067680"/>
              <a:ext cx="704088" cy="173736"/>
            </a:xfrm>
            <a:prstGeom prst="rect">
              <a:avLst/>
            </a:pr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vi-VN"/>
              </a:defPPr>
              <a:lvl1pPr>
                <a:defRPr sz="1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  <a:sym typeface="Arial"/>
                </a:rPr>
                <a:t>ERROR CHECK</a:t>
              </a:r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D03B8CDA-DB6D-FBE5-2646-F1DD07D3DC41}"/>
                </a:ext>
              </a:extLst>
            </p:cNvPr>
            <p:cNvSpPr/>
            <p:nvPr/>
          </p:nvSpPr>
          <p:spPr>
            <a:xfrm>
              <a:off x="1510604" y="1141171"/>
              <a:ext cx="47183" cy="40873"/>
            </a:xfrm>
            <a:custGeom>
              <a:avLst/>
              <a:gdLst>
                <a:gd name="connsiteX0" fmla="*/ 47183 w 47183"/>
                <a:gd name="connsiteY0" fmla="*/ 40874 h 40873"/>
                <a:gd name="connsiteX1" fmla="*/ 23592 w 47183"/>
                <a:gd name="connsiteY1" fmla="*/ 0 h 40873"/>
                <a:gd name="connsiteX2" fmla="*/ 0 w 47183"/>
                <a:gd name="connsiteY2" fmla="*/ 40874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83" h="40873">
                  <a:moveTo>
                    <a:pt x="47183" y="40874"/>
                  </a:moveTo>
                  <a:lnTo>
                    <a:pt x="23592" y="0"/>
                  </a:lnTo>
                  <a:lnTo>
                    <a:pt x="0" y="4087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056EDC23-5A6D-22A8-724B-DAAA1B7C3A85}"/>
                </a:ext>
              </a:extLst>
            </p:cNvPr>
            <p:cNvSpPr/>
            <p:nvPr/>
          </p:nvSpPr>
          <p:spPr>
            <a:xfrm>
              <a:off x="2041824" y="1141171"/>
              <a:ext cx="47045" cy="40873"/>
            </a:xfrm>
            <a:custGeom>
              <a:avLst/>
              <a:gdLst>
                <a:gd name="connsiteX0" fmla="*/ 47046 w 47045"/>
                <a:gd name="connsiteY0" fmla="*/ 40874 h 40873"/>
                <a:gd name="connsiteX1" fmla="*/ 23454 w 47045"/>
                <a:gd name="connsiteY1" fmla="*/ 0 h 40873"/>
                <a:gd name="connsiteX2" fmla="*/ 0 w 47045"/>
                <a:gd name="connsiteY2" fmla="*/ 40874 h 4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5" h="40873">
                  <a:moveTo>
                    <a:pt x="47046" y="40874"/>
                  </a:moveTo>
                  <a:lnTo>
                    <a:pt x="23454" y="0"/>
                  </a:lnTo>
                  <a:lnTo>
                    <a:pt x="0" y="40874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2E0D5D58-26A7-1BA4-85E1-8B1F2B537A88}"/>
                </a:ext>
              </a:extLst>
            </p:cNvPr>
            <p:cNvSpPr/>
            <p:nvPr/>
          </p:nvSpPr>
          <p:spPr>
            <a:xfrm>
              <a:off x="2140305" y="859033"/>
              <a:ext cx="222610" cy="222473"/>
            </a:xfrm>
            <a:custGeom>
              <a:avLst/>
              <a:gdLst>
                <a:gd name="connsiteX0" fmla="*/ 0 w 222610"/>
                <a:gd name="connsiteY0" fmla="*/ 222474 h 222473"/>
                <a:gd name="connsiteX1" fmla="*/ 222611 w 222610"/>
                <a:gd name="connsiteY1" fmla="*/ 0 h 22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610" h="222473">
                  <a:moveTo>
                    <a:pt x="0" y="222474"/>
                  </a:moveTo>
                  <a:lnTo>
                    <a:pt x="222611" y="0"/>
                  </a:lnTo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B33D172C-6D89-523A-A91F-A4472C815B7C}"/>
                </a:ext>
              </a:extLst>
            </p:cNvPr>
            <p:cNvSpPr/>
            <p:nvPr/>
          </p:nvSpPr>
          <p:spPr>
            <a:xfrm>
              <a:off x="2357018" y="825566"/>
              <a:ext cx="39227" cy="39227"/>
            </a:xfrm>
            <a:custGeom>
              <a:avLst/>
              <a:gdLst>
                <a:gd name="connsiteX0" fmla="*/ 39228 w 39227"/>
                <a:gd name="connsiteY0" fmla="*/ 19614 h 39227"/>
                <a:gd name="connsiteX1" fmla="*/ 19614 w 39227"/>
                <a:gd name="connsiteY1" fmla="*/ 0 h 39227"/>
                <a:gd name="connsiteX2" fmla="*/ 0 w 39227"/>
                <a:gd name="connsiteY2" fmla="*/ 19614 h 39227"/>
                <a:gd name="connsiteX3" fmla="*/ 19614 w 39227"/>
                <a:gd name="connsiteY3" fmla="*/ 39228 h 39227"/>
                <a:gd name="connsiteX4" fmla="*/ 39228 w 39227"/>
                <a:gd name="connsiteY4" fmla="*/ 19614 h 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7" h="39227">
                  <a:moveTo>
                    <a:pt x="39228" y="19614"/>
                  </a:moveTo>
                  <a:cubicBezTo>
                    <a:pt x="39228" y="8778"/>
                    <a:pt x="30450" y="0"/>
                    <a:pt x="19614" y="0"/>
                  </a:cubicBezTo>
                  <a:cubicBezTo>
                    <a:pt x="8778" y="0"/>
                    <a:pt x="0" y="8778"/>
                    <a:pt x="0" y="19614"/>
                  </a:cubicBezTo>
                  <a:cubicBezTo>
                    <a:pt x="0" y="30450"/>
                    <a:pt x="8778" y="39228"/>
                    <a:pt x="19614" y="39228"/>
                  </a:cubicBezTo>
                  <a:cubicBezTo>
                    <a:pt x="30450" y="39228"/>
                    <a:pt x="39228" y="30450"/>
                    <a:pt x="39228" y="19614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09" name="Graphic 1">
            <a:extLst>
              <a:ext uri="{FF2B5EF4-FFF2-40B4-BE49-F238E27FC236}">
                <a16:creationId xmlns:a16="http://schemas.microsoft.com/office/drawing/2014/main" id="{F124BEBB-FCE6-B9EF-68E8-2C639C049431}"/>
              </a:ext>
            </a:extLst>
          </p:cNvPr>
          <p:cNvGrpSpPr/>
          <p:nvPr/>
        </p:nvGrpSpPr>
        <p:grpSpPr>
          <a:xfrm>
            <a:off x="5622798" y="126461"/>
            <a:ext cx="946404" cy="206425"/>
            <a:chOff x="5622798" y="126461"/>
            <a:chExt cx="946404" cy="206425"/>
          </a:xfrm>
        </p:grpSpPr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A1ABF476-B22D-77CD-FC3B-3F11E04950A3}"/>
                </a:ext>
              </a:extLst>
            </p:cNvPr>
            <p:cNvSpPr/>
            <p:nvPr/>
          </p:nvSpPr>
          <p:spPr>
            <a:xfrm>
              <a:off x="5622798" y="126461"/>
              <a:ext cx="946404" cy="206425"/>
            </a:xfrm>
            <a:custGeom>
              <a:avLst/>
              <a:gdLst>
                <a:gd name="connsiteX0" fmla="*/ 0 w 946404"/>
                <a:gd name="connsiteY0" fmla="*/ 0 h 206425"/>
                <a:gd name="connsiteX1" fmla="*/ 946404 w 946404"/>
                <a:gd name="connsiteY1" fmla="*/ 0 h 206425"/>
                <a:gd name="connsiteX2" fmla="*/ 946404 w 946404"/>
                <a:gd name="connsiteY2" fmla="*/ 206426 h 206425"/>
                <a:gd name="connsiteX3" fmla="*/ 0 w 946404"/>
                <a:gd name="connsiteY3" fmla="*/ 206426 h 2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206425">
                  <a:moveTo>
                    <a:pt x="0" y="0"/>
                  </a:moveTo>
                  <a:lnTo>
                    <a:pt x="946404" y="0"/>
                  </a:lnTo>
                  <a:lnTo>
                    <a:pt x="946404" y="206426"/>
                  </a:lnTo>
                  <a:lnTo>
                    <a:pt x="0" y="206426"/>
                  </a:lnTo>
                  <a:close/>
                </a:path>
              </a:pathLst>
            </a:custGeom>
            <a:solidFill>
              <a:srgbClr val="01A1FE">
                <a:alpha val="20000"/>
              </a:srgbClr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4C769F1A-E345-E1F6-F510-847C37429814}"/>
                </a:ext>
              </a:extLst>
            </p:cNvPr>
            <p:cNvSpPr/>
            <p:nvPr/>
          </p:nvSpPr>
          <p:spPr>
            <a:xfrm>
              <a:off x="6510771" y="126461"/>
              <a:ext cx="58430" cy="58293"/>
            </a:xfrm>
            <a:custGeom>
              <a:avLst/>
              <a:gdLst>
                <a:gd name="connsiteX0" fmla="*/ 58430 w 58430"/>
                <a:gd name="connsiteY0" fmla="*/ 58293 h 58293"/>
                <a:gd name="connsiteX1" fmla="*/ 58430 w 58430"/>
                <a:gd name="connsiteY1" fmla="*/ 0 h 58293"/>
                <a:gd name="connsiteX2" fmla="*/ 0 w 58430"/>
                <a:gd name="connsiteY2" fmla="*/ 0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58430" y="58293"/>
                  </a:moveTo>
                  <a:lnTo>
                    <a:pt x="58430" y="0"/>
                  </a:lnTo>
                  <a:lnTo>
                    <a:pt x="0" y="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CACF4241-F722-491C-370C-34E85384002D}"/>
                </a:ext>
              </a:extLst>
            </p:cNvPr>
            <p:cNvSpPr/>
            <p:nvPr/>
          </p:nvSpPr>
          <p:spPr>
            <a:xfrm>
              <a:off x="5622798" y="126461"/>
              <a:ext cx="58430" cy="58293"/>
            </a:xfrm>
            <a:custGeom>
              <a:avLst/>
              <a:gdLst>
                <a:gd name="connsiteX0" fmla="*/ 0 w 58430"/>
                <a:gd name="connsiteY0" fmla="*/ 58293 h 58293"/>
                <a:gd name="connsiteX1" fmla="*/ 0 w 58430"/>
                <a:gd name="connsiteY1" fmla="*/ 0 h 58293"/>
                <a:gd name="connsiteX2" fmla="*/ 58430 w 58430"/>
                <a:gd name="connsiteY2" fmla="*/ 0 h 5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293">
                  <a:moveTo>
                    <a:pt x="0" y="58293"/>
                  </a:moveTo>
                  <a:lnTo>
                    <a:pt x="0" y="0"/>
                  </a:lnTo>
                  <a:lnTo>
                    <a:pt x="58430" y="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B29040BB-8C5D-6AE9-26F8-3166CC6340F4}"/>
                </a:ext>
              </a:extLst>
            </p:cNvPr>
            <p:cNvSpPr/>
            <p:nvPr/>
          </p:nvSpPr>
          <p:spPr>
            <a:xfrm>
              <a:off x="5622798" y="274320"/>
              <a:ext cx="58430" cy="58430"/>
            </a:xfrm>
            <a:custGeom>
              <a:avLst/>
              <a:gdLst>
                <a:gd name="connsiteX0" fmla="*/ 0 w 58430"/>
                <a:gd name="connsiteY0" fmla="*/ 0 h 58430"/>
                <a:gd name="connsiteX1" fmla="*/ 0 w 58430"/>
                <a:gd name="connsiteY1" fmla="*/ 58430 h 58430"/>
                <a:gd name="connsiteX2" fmla="*/ 58430 w 58430"/>
                <a:gd name="connsiteY2" fmla="*/ 58430 h 5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430">
                  <a:moveTo>
                    <a:pt x="0" y="0"/>
                  </a:moveTo>
                  <a:lnTo>
                    <a:pt x="0" y="58430"/>
                  </a:lnTo>
                  <a:lnTo>
                    <a:pt x="58430" y="5843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9559323A-CF3A-F27B-C0B8-E267B497FEA5}"/>
                </a:ext>
              </a:extLst>
            </p:cNvPr>
            <p:cNvSpPr/>
            <p:nvPr/>
          </p:nvSpPr>
          <p:spPr>
            <a:xfrm>
              <a:off x="6510771" y="274320"/>
              <a:ext cx="58430" cy="58430"/>
            </a:xfrm>
            <a:custGeom>
              <a:avLst/>
              <a:gdLst>
                <a:gd name="connsiteX0" fmla="*/ 58430 w 58430"/>
                <a:gd name="connsiteY0" fmla="*/ 0 h 58430"/>
                <a:gd name="connsiteX1" fmla="*/ 58430 w 58430"/>
                <a:gd name="connsiteY1" fmla="*/ 58430 h 58430"/>
                <a:gd name="connsiteX2" fmla="*/ 0 w 58430"/>
                <a:gd name="connsiteY2" fmla="*/ 58430 h 5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30" h="58430">
                  <a:moveTo>
                    <a:pt x="58430" y="0"/>
                  </a:moveTo>
                  <a:lnTo>
                    <a:pt x="58430" y="58430"/>
                  </a:lnTo>
                  <a:lnTo>
                    <a:pt x="0" y="58430"/>
                  </a:lnTo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5" name="TextBox 3114">
              <a:extLst>
                <a:ext uri="{FF2B5EF4-FFF2-40B4-BE49-F238E27FC236}">
                  <a16:creationId xmlns:a16="http://schemas.microsoft.com/office/drawing/2014/main" id="{A42E68CB-4F77-15F7-E1B2-479FE65953B7}"/>
                </a:ext>
              </a:extLst>
            </p:cNvPr>
            <p:cNvSpPr txBox="1"/>
            <p:nvPr/>
          </p:nvSpPr>
          <p:spPr>
            <a:xfrm>
              <a:off x="5723663" y="145688"/>
              <a:ext cx="745236" cy="1737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" b="0" i="0" u="none" strike="noStrike" kern="1200" cap="none" spc="0" normalizeH="0" baseline="0" noProof="0">
                  <a:ln/>
                  <a:solidFill>
                    <a:srgbClr val="01A1F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FUTURE IS HERE</a:t>
              </a:r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D568EEA6-8CD2-7BD3-2CA8-D7E3A8FF9FB8}"/>
                </a:ext>
              </a:extLst>
            </p:cNvPr>
            <p:cNvSpPr/>
            <p:nvPr/>
          </p:nvSpPr>
          <p:spPr>
            <a:xfrm>
              <a:off x="5694258" y="209306"/>
              <a:ext cx="65425" cy="56784"/>
            </a:xfrm>
            <a:custGeom>
              <a:avLst/>
              <a:gdLst>
                <a:gd name="connsiteX0" fmla="*/ 65426 w 65425"/>
                <a:gd name="connsiteY0" fmla="*/ 56784 h 56784"/>
                <a:gd name="connsiteX1" fmla="*/ 32781 w 65425"/>
                <a:gd name="connsiteY1" fmla="*/ 0 h 56784"/>
                <a:gd name="connsiteX2" fmla="*/ 0 w 65425"/>
                <a:gd name="connsiteY2" fmla="*/ 56784 h 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25" h="56784">
                  <a:moveTo>
                    <a:pt x="65426" y="56784"/>
                  </a:moveTo>
                  <a:lnTo>
                    <a:pt x="32781" y="0"/>
                  </a:lnTo>
                  <a:lnTo>
                    <a:pt x="0" y="56784"/>
                  </a:lnTo>
                  <a:close/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bevel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AA8848DD-EF7D-BF6A-72DF-914510DDEF2B}"/>
                </a:ext>
              </a:extLst>
            </p:cNvPr>
            <p:cNvSpPr/>
            <p:nvPr/>
          </p:nvSpPr>
          <p:spPr>
            <a:xfrm>
              <a:off x="6432316" y="209306"/>
              <a:ext cx="65425" cy="56784"/>
            </a:xfrm>
            <a:custGeom>
              <a:avLst/>
              <a:gdLst>
                <a:gd name="connsiteX0" fmla="*/ 65426 w 65425"/>
                <a:gd name="connsiteY0" fmla="*/ 56784 h 56784"/>
                <a:gd name="connsiteX1" fmla="*/ 32644 w 65425"/>
                <a:gd name="connsiteY1" fmla="*/ 0 h 56784"/>
                <a:gd name="connsiteX2" fmla="*/ 0 w 65425"/>
                <a:gd name="connsiteY2" fmla="*/ 56784 h 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25" h="56784">
                  <a:moveTo>
                    <a:pt x="65426" y="56784"/>
                  </a:moveTo>
                  <a:lnTo>
                    <a:pt x="32644" y="0"/>
                  </a:lnTo>
                  <a:lnTo>
                    <a:pt x="0" y="56784"/>
                  </a:lnTo>
                  <a:close/>
                </a:path>
              </a:pathLst>
            </a:custGeom>
            <a:noFill/>
            <a:ln w="6858" cap="flat">
              <a:solidFill>
                <a:srgbClr val="01A1FE"/>
              </a:solidFill>
              <a:prstDash val="solid"/>
              <a:bevel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18" name="Graphic 1">
            <a:extLst>
              <a:ext uri="{FF2B5EF4-FFF2-40B4-BE49-F238E27FC236}">
                <a16:creationId xmlns:a16="http://schemas.microsoft.com/office/drawing/2014/main" id="{5ED61517-F2BF-CA0D-21BA-97DB3D3B557C}"/>
              </a:ext>
            </a:extLst>
          </p:cNvPr>
          <p:cNvGrpSpPr/>
          <p:nvPr/>
        </p:nvGrpSpPr>
        <p:grpSpPr>
          <a:xfrm>
            <a:off x="433603" y="3602918"/>
            <a:ext cx="174193" cy="4198605"/>
            <a:chOff x="1387434" y="3602918"/>
            <a:chExt cx="174193" cy="4198605"/>
          </a:xfrm>
        </p:grpSpPr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259C982C-DA56-8977-40CD-0FD9F4BDA6AE}"/>
                </a:ext>
              </a:extLst>
            </p:cNvPr>
            <p:cNvSpPr/>
            <p:nvPr/>
          </p:nvSpPr>
          <p:spPr>
            <a:xfrm>
              <a:off x="1470141" y="3690015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3 w 9052"/>
                <a:gd name="connsiteY1" fmla="*/ 0 h 4111508"/>
                <a:gd name="connsiteX2" fmla="*/ 9053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3" y="0"/>
                  </a:lnTo>
                  <a:lnTo>
                    <a:pt x="9053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2070">
                  <a:srgbClr val="AAFDFF"/>
                </a:gs>
                <a:gs pos="5410">
                  <a:srgbClr val="55A4FF"/>
                </a:gs>
                <a:gs pos="8210">
                  <a:srgbClr val="4195FA"/>
                </a:gs>
                <a:gs pos="13920">
                  <a:srgbClr val="1E7BF1"/>
                </a:gs>
                <a:gs pos="18590">
                  <a:srgbClr val="086BEB"/>
                </a:gs>
                <a:gs pos="21610">
                  <a:srgbClr val="0065E9"/>
                </a:gs>
                <a:gs pos="28840">
                  <a:srgbClr val="0062E2"/>
                </a:gs>
                <a:gs pos="39730">
                  <a:srgbClr val="0059CD"/>
                </a:gs>
                <a:gs pos="52920">
                  <a:srgbClr val="004AAB"/>
                </a:gs>
                <a:gs pos="67900">
                  <a:srgbClr val="00367C"/>
                </a:gs>
                <a:gs pos="84170">
                  <a:srgbClr val="001C41"/>
                </a:gs>
                <a:gs pos="100000">
                  <a:srgbClr val="000000"/>
                </a:gs>
              </a:gsLst>
              <a:lin ang="54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9F061F77-B675-BAAC-4190-B58F63ADFDA5}"/>
                </a:ext>
              </a:extLst>
            </p:cNvPr>
            <p:cNvSpPr/>
            <p:nvPr/>
          </p:nvSpPr>
          <p:spPr>
            <a:xfrm>
              <a:off x="1387434" y="3602918"/>
              <a:ext cx="174193" cy="174193"/>
            </a:xfrm>
            <a:custGeom>
              <a:avLst/>
              <a:gdLst>
                <a:gd name="connsiteX0" fmla="*/ 87097 w 174193"/>
                <a:gd name="connsiteY0" fmla="*/ 0 h 174193"/>
                <a:gd name="connsiteX1" fmla="*/ 174193 w 174193"/>
                <a:gd name="connsiteY1" fmla="*/ 87097 h 174193"/>
                <a:gd name="connsiteX2" fmla="*/ 87097 w 174193"/>
                <a:gd name="connsiteY2" fmla="*/ 174193 h 174193"/>
                <a:gd name="connsiteX3" fmla="*/ 0 w 174193"/>
                <a:gd name="connsiteY3" fmla="*/ 87097 h 174193"/>
                <a:gd name="connsiteX4" fmla="*/ 87097 w 174193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3">
                  <a:moveTo>
                    <a:pt x="87097" y="0"/>
                  </a:moveTo>
                  <a:cubicBezTo>
                    <a:pt x="135240" y="0"/>
                    <a:pt x="174193" y="38953"/>
                    <a:pt x="174193" y="87097"/>
                  </a:cubicBezTo>
                  <a:cubicBezTo>
                    <a:pt x="174193" y="135240"/>
                    <a:pt x="135240" y="174193"/>
                    <a:pt x="87097" y="174193"/>
                  </a:cubicBezTo>
                  <a:cubicBezTo>
                    <a:pt x="38953" y="174193"/>
                    <a:pt x="0" y="135240"/>
                    <a:pt x="0" y="87097"/>
                  </a:cubicBezTo>
                  <a:cubicBezTo>
                    <a:pt x="0" y="39091"/>
                    <a:pt x="39091" y="0"/>
                    <a:pt x="87097" y="0"/>
                  </a:cubicBezTo>
                  <a:close/>
                </a:path>
              </a:pathLst>
            </a:custGeom>
            <a:solidFill>
              <a:srgbClr val="AAFDFF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21" name="Graphic 1">
            <a:extLst>
              <a:ext uri="{FF2B5EF4-FFF2-40B4-BE49-F238E27FC236}">
                <a16:creationId xmlns:a16="http://schemas.microsoft.com/office/drawing/2014/main" id="{557A77F1-FDF9-19B5-A32D-C755FCA0F418}"/>
              </a:ext>
            </a:extLst>
          </p:cNvPr>
          <p:cNvGrpSpPr/>
          <p:nvPr/>
        </p:nvGrpSpPr>
        <p:grpSpPr>
          <a:xfrm>
            <a:off x="1623329" y="4449470"/>
            <a:ext cx="174193" cy="4198742"/>
            <a:chOff x="2577160" y="4449470"/>
            <a:chExt cx="174193" cy="4198742"/>
          </a:xfrm>
        </p:grpSpPr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2B48942C-AA56-15D5-59E4-BCB5ABFEF384}"/>
                </a:ext>
              </a:extLst>
            </p:cNvPr>
            <p:cNvSpPr/>
            <p:nvPr/>
          </p:nvSpPr>
          <p:spPr>
            <a:xfrm>
              <a:off x="2659730" y="4536704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3 w 9052"/>
                <a:gd name="connsiteY1" fmla="*/ 0 h 4111508"/>
                <a:gd name="connsiteX2" fmla="*/ 9053 w 9052"/>
                <a:gd name="connsiteY2" fmla="*/ 4111509 h 4111508"/>
                <a:gd name="connsiteX3" fmla="*/ 0 w 9052"/>
                <a:gd name="connsiteY3" fmla="*/ 4111509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3" y="0"/>
                  </a:lnTo>
                  <a:lnTo>
                    <a:pt x="9053" y="4111509"/>
                  </a:lnTo>
                  <a:lnTo>
                    <a:pt x="0" y="4111509"/>
                  </a:lnTo>
                  <a:close/>
                </a:path>
              </a:pathLst>
            </a:custGeom>
            <a:gradFill>
              <a:gsLst>
                <a:gs pos="2070">
                  <a:srgbClr val="AAFDFF"/>
                </a:gs>
                <a:gs pos="5410">
                  <a:srgbClr val="55A4FF"/>
                </a:gs>
                <a:gs pos="8210">
                  <a:srgbClr val="4195FA"/>
                </a:gs>
                <a:gs pos="13920">
                  <a:srgbClr val="1E7BF1"/>
                </a:gs>
                <a:gs pos="18590">
                  <a:srgbClr val="086BEB"/>
                </a:gs>
                <a:gs pos="21610">
                  <a:srgbClr val="0065E9"/>
                </a:gs>
                <a:gs pos="28840">
                  <a:srgbClr val="0062E2"/>
                </a:gs>
                <a:gs pos="39730">
                  <a:srgbClr val="0059CD"/>
                </a:gs>
                <a:gs pos="52920">
                  <a:srgbClr val="004AAB"/>
                </a:gs>
                <a:gs pos="67900">
                  <a:srgbClr val="00367C"/>
                </a:gs>
                <a:gs pos="84170">
                  <a:srgbClr val="001C41"/>
                </a:gs>
                <a:gs pos="100000">
                  <a:srgbClr val="000000"/>
                </a:gs>
              </a:gsLst>
              <a:lin ang="54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C717113F-86FD-36DA-F27A-15D1E48A9D6A}"/>
                </a:ext>
              </a:extLst>
            </p:cNvPr>
            <p:cNvSpPr/>
            <p:nvPr/>
          </p:nvSpPr>
          <p:spPr>
            <a:xfrm>
              <a:off x="2577160" y="4449470"/>
              <a:ext cx="174193" cy="174193"/>
            </a:xfrm>
            <a:custGeom>
              <a:avLst/>
              <a:gdLst>
                <a:gd name="connsiteX0" fmla="*/ 87097 w 174193"/>
                <a:gd name="connsiteY0" fmla="*/ 0 h 174193"/>
                <a:gd name="connsiteX1" fmla="*/ 174193 w 174193"/>
                <a:gd name="connsiteY1" fmla="*/ 87097 h 174193"/>
                <a:gd name="connsiteX2" fmla="*/ 87097 w 174193"/>
                <a:gd name="connsiteY2" fmla="*/ 174193 h 174193"/>
                <a:gd name="connsiteX3" fmla="*/ 0 w 174193"/>
                <a:gd name="connsiteY3" fmla="*/ 87097 h 174193"/>
                <a:gd name="connsiteX4" fmla="*/ 87097 w 174193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3">
                  <a:moveTo>
                    <a:pt x="87097" y="0"/>
                  </a:moveTo>
                  <a:cubicBezTo>
                    <a:pt x="135240" y="0"/>
                    <a:pt x="174193" y="38953"/>
                    <a:pt x="174193" y="87097"/>
                  </a:cubicBezTo>
                  <a:cubicBezTo>
                    <a:pt x="174193" y="135240"/>
                    <a:pt x="135240" y="174193"/>
                    <a:pt x="87097" y="174193"/>
                  </a:cubicBezTo>
                  <a:cubicBezTo>
                    <a:pt x="38953" y="174193"/>
                    <a:pt x="0" y="135240"/>
                    <a:pt x="0" y="87097"/>
                  </a:cubicBezTo>
                  <a:cubicBezTo>
                    <a:pt x="0" y="39091"/>
                    <a:pt x="38953" y="0"/>
                    <a:pt x="87097" y="0"/>
                  </a:cubicBezTo>
                  <a:close/>
                </a:path>
              </a:pathLst>
            </a:custGeom>
            <a:solidFill>
              <a:srgbClr val="AAFDFF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24" name="Graphic 1">
            <a:extLst>
              <a:ext uri="{FF2B5EF4-FFF2-40B4-BE49-F238E27FC236}">
                <a16:creationId xmlns:a16="http://schemas.microsoft.com/office/drawing/2014/main" id="{0A4EC15B-158A-C6EF-1712-533E6FCBFA5D}"/>
              </a:ext>
            </a:extLst>
          </p:cNvPr>
          <p:cNvGrpSpPr/>
          <p:nvPr/>
        </p:nvGrpSpPr>
        <p:grpSpPr>
          <a:xfrm>
            <a:off x="1022294" y="2686415"/>
            <a:ext cx="174193" cy="4198742"/>
            <a:chOff x="1976125" y="2686415"/>
            <a:chExt cx="174193" cy="4198742"/>
          </a:xfrm>
        </p:grpSpPr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BDE03A63-ED21-CCBC-3B5E-2776A23774A2}"/>
                </a:ext>
              </a:extLst>
            </p:cNvPr>
            <p:cNvSpPr/>
            <p:nvPr/>
          </p:nvSpPr>
          <p:spPr>
            <a:xfrm>
              <a:off x="2058695" y="2773649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3 w 9052"/>
                <a:gd name="connsiteY1" fmla="*/ 0 h 4111508"/>
                <a:gd name="connsiteX2" fmla="*/ 9053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3" y="0"/>
                  </a:lnTo>
                  <a:lnTo>
                    <a:pt x="9053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EABEAC9B-CC81-351E-8E38-FEFC402ECB4D}"/>
                </a:ext>
              </a:extLst>
            </p:cNvPr>
            <p:cNvSpPr/>
            <p:nvPr/>
          </p:nvSpPr>
          <p:spPr>
            <a:xfrm>
              <a:off x="1976125" y="2686415"/>
              <a:ext cx="174193" cy="174193"/>
            </a:xfrm>
            <a:custGeom>
              <a:avLst/>
              <a:gdLst>
                <a:gd name="connsiteX0" fmla="*/ 87097 w 174193"/>
                <a:gd name="connsiteY0" fmla="*/ 0 h 174193"/>
                <a:gd name="connsiteX1" fmla="*/ 174193 w 174193"/>
                <a:gd name="connsiteY1" fmla="*/ 87097 h 174193"/>
                <a:gd name="connsiteX2" fmla="*/ 87097 w 174193"/>
                <a:gd name="connsiteY2" fmla="*/ 174193 h 174193"/>
                <a:gd name="connsiteX3" fmla="*/ 0 w 174193"/>
                <a:gd name="connsiteY3" fmla="*/ 87097 h 174193"/>
                <a:gd name="connsiteX4" fmla="*/ 87097 w 174193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3">
                  <a:moveTo>
                    <a:pt x="87097" y="0"/>
                  </a:moveTo>
                  <a:cubicBezTo>
                    <a:pt x="135240" y="0"/>
                    <a:pt x="174193" y="38953"/>
                    <a:pt x="174193" y="87097"/>
                  </a:cubicBezTo>
                  <a:cubicBezTo>
                    <a:pt x="174193" y="135240"/>
                    <a:pt x="135240" y="174193"/>
                    <a:pt x="87097" y="174193"/>
                  </a:cubicBezTo>
                  <a:cubicBezTo>
                    <a:pt x="38953" y="174193"/>
                    <a:pt x="0" y="135240"/>
                    <a:pt x="0" y="87097"/>
                  </a:cubicBezTo>
                  <a:cubicBezTo>
                    <a:pt x="0" y="38953"/>
                    <a:pt x="38953" y="0"/>
                    <a:pt x="87097" y="0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27" name="Graphic 1">
            <a:extLst>
              <a:ext uri="{FF2B5EF4-FFF2-40B4-BE49-F238E27FC236}">
                <a16:creationId xmlns:a16="http://schemas.microsoft.com/office/drawing/2014/main" id="{0002410B-C4D2-34C2-C7BC-63B4515C02C3}"/>
              </a:ext>
            </a:extLst>
          </p:cNvPr>
          <p:cNvGrpSpPr/>
          <p:nvPr/>
        </p:nvGrpSpPr>
        <p:grpSpPr>
          <a:xfrm>
            <a:off x="2442860" y="5285872"/>
            <a:ext cx="174193" cy="4198604"/>
            <a:chOff x="3396691" y="5285872"/>
            <a:chExt cx="174193" cy="4198604"/>
          </a:xfrm>
        </p:grpSpPr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3F849E25-CF19-5CB6-0254-01E0E49F1F69}"/>
                </a:ext>
              </a:extLst>
            </p:cNvPr>
            <p:cNvSpPr/>
            <p:nvPr/>
          </p:nvSpPr>
          <p:spPr>
            <a:xfrm>
              <a:off x="3479261" y="5372968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3 w 9052"/>
                <a:gd name="connsiteY1" fmla="*/ 0 h 4111508"/>
                <a:gd name="connsiteX2" fmla="*/ 9053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3" y="0"/>
                  </a:lnTo>
                  <a:lnTo>
                    <a:pt x="9053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332C422C-E822-F22E-27F5-77CEE85FD620}"/>
                </a:ext>
              </a:extLst>
            </p:cNvPr>
            <p:cNvSpPr/>
            <p:nvPr/>
          </p:nvSpPr>
          <p:spPr>
            <a:xfrm>
              <a:off x="3396691" y="5285872"/>
              <a:ext cx="174193" cy="174192"/>
            </a:xfrm>
            <a:custGeom>
              <a:avLst/>
              <a:gdLst>
                <a:gd name="connsiteX0" fmla="*/ 87097 w 174193"/>
                <a:gd name="connsiteY0" fmla="*/ 0 h 174192"/>
                <a:gd name="connsiteX1" fmla="*/ 174193 w 174193"/>
                <a:gd name="connsiteY1" fmla="*/ 87097 h 174192"/>
                <a:gd name="connsiteX2" fmla="*/ 87097 w 174193"/>
                <a:gd name="connsiteY2" fmla="*/ 174193 h 174192"/>
                <a:gd name="connsiteX3" fmla="*/ 0 w 174193"/>
                <a:gd name="connsiteY3" fmla="*/ 87097 h 174192"/>
                <a:gd name="connsiteX4" fmla="*/ 87097 w 174193"/>
                <a:gd name="connsiteY4" fmla="*/ 0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2">
                  <a:moveTo>
                    <a:pt x="87097" y="0"/>
                  </a:moveTo>
                  <a:cubicBezTo>
                    <a:pt x="135240" y="0"/>
                    <a:pt x="174193" y="38953"/>
                    <a:pt x="174193" y="87097"/>
                  </a:cubicBezTo>
                  <a:cubicBezTo>
                    <a:pt x="174193" y="135240"/>
                    <a:pt x="135240" y="174193"/>
                    <a:pt x="87097" y="174193"/>
                  </a:cubicBezTo>
                  <a:cubicBezTo>
                    <a:pt x="38953" y="174193"/>
                    <a:pt x="0" y="135240"/>
                    <a:pt x="0" y="87097"/>
                  </a:cubicBezTo>
                  <a:cubicBezTo>
                    <a:pt x="0" y="38953"/>
                    <a:pt x="38953" y="0"/>
                    <a:pt x="87097" y="0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30" name="Graphic 1">
            <a:extLst>
              <a:ext uri="{FF2B5EF4-FFF2-40B4-BE49-F238E27FC236}">
                <a16:creationId xmlns:a16="http://schemas.microsoft.com/office/drawing/2014/main" id="{76143E82-8667-4206-165B-BFD0C9E1C746}"/>
              </a:ext>
            </a:extLst>
          </p:cNvPr>
          <p:cNvGrpSpPr/>
          <p:nvPr/>
        </p:nvGrpSpPr>
        <p:grpSpPr>
          <a:xfrm>
            <a:off x="11576344" y="3602918"/>
            <a:ext cx="174192" cy="4198605"/>
            <a:chOff x="10630372" y="3602918"/>
            <a:chExt cx="174192" cy="4198605"/>
          </a:xfrm>
        </p:grpSpPr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2D0786CF-DE39-B7B0-72A7-31BB4127DFB2}"/>
                </a:ext>
              </a:extLst>
            </p:cNvPr>
            <p:cNvSpPr/>
            <p:nvPr/>
          </p:nvSpPr>
          <p:spPr>
            <a:xfrm>
              <a:off x="10712942" y="3690015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2 w 9052"/>
                <a:gd name="connsiteY1" fmla="*/ 0 h 4111508"/>
                <a:gd name="connsiteX2" fmla="*/ 9052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2" y="0"/>
                  </a:lnTo>
                  <a:lnTo>
                    <a:pt x="9052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2070">
                  <a:srgbClr val="AAFDFF"/>
                </a:gs>
                <a:gs pos="5410">
                  <a:srgbClr val="55A4FF"/>
                </a:gs>
                <a:gs pos="8210">
                  <a:srgbClr val="4195FA"/>
                </a:gs>
                <a:gs pos="13920">
                  <a:srgbClr val="1E7BF1"/>
                </a:gs>
                <a:gs pos="18590">
                  <a:srgbClr val="086BEB"/>
                </a:gs>
                <a:gs pos="21610">
                  <a:srgbClr val="0065E9"/>
                </a:gs>
                <a:gs pos="28840">
                  <a:srgbClr val="0062E2"/>
                </a:gs>
                <a:gs pos="39730">
                  <a:srgbClr val="0059CD"/>
                </a:gs>
                <a:gs pos="52920">
                  <a:srgbClr val="004AAB"/>
                </a:gs>
                <a:gs pos="67900">
                  <a:srgbClr val="00367C"/>
                </a:gs>
                <a:gs pos="84170">
                  <a:srgbClr val="001C41"/>
                </a:gs>
                <a:gs pos="100000">
                  <a:srgbClr val="000000"/>
                </a:gs>
              </a:gsLst>
              <a:lin ang="54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0AE38D65-9893-CFF7-48FA-B2E77D352E80}"/>
                </a:ext>
              </a:extLst>
            </p:cNvPr>
            <p:cNvSpPr/>
            <p:nvPr/>
          </p:nvSpPr>
          <p:spPr>
            <a:xfrm>
              <a:off x="10630372" y="3602918"/>
              <a:ext cx="174192" cy="174193"/>
            </a:xfrm>
            <a:custGeom>
              <a:avLst/>
              <a:gdLst>
                <a:gd name="connsiteX0" fmla="*/ 87096 w 174192"/>
                <a:gd name="connsiteY0" fmla="*/ 0 h 174193"/>
                <a:gd name="connsiteX1" fmla="*/ 0 w 174192"/>
                <a:gd name="connsiteY1" fmla="*/ 87097 h 174193"/>
                <a:gd name="connsiteX2" fmla="*/ 87096 w 174192"/>
                <a:gd name="connsiteY2" fmla="*/ 174193 h 174193"/>
                <a:gd name="connsiteX3" fmla="*/ 174193 w 174192"/>
                <a:gd name="connsiteY3" fmla="*/ 87097 h 174193"/>
                <a:gd name="connsiteX4" fmla="*/ 87096 w 174192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2" h="174193">
                  <a:moveTo>
                    <a:pt x="87096" y="0"/>
                  </a:moveTo>
                  <a:cubicBezTo>
                    <a:pt x="38953" y="0"/>
                    <a:pt x="0" y="38953"/>
                    <a:pt x="0" y="87097"/>
                  </a:cubicBezTo>
                  <a:cubicBezTo>
                    <a:pt x="0" y="135240"/>
                    <a:pt x="38953" y="174193"/>
                    <a:pt x="87096" y="174193"/>
                  </a:cubicBezTo>
                  <a:cubicBezTo>
                    <a:pt x="135240" y="174193"/>
                    <a:pt x="174193" y="135240"/>
                    <a:pt x="174193" y="87097"/>
                  </a:cubicBezTo>
                  <a:cubicBezTo>
                    <a:pt x="174193" y="39091"/>
                    <a:pt x="135102" y="0"/>
                    <a:pt x="87096" y="0"/>
                  </a:cubicBezTo>
                  <a:close/>
                </a:path>
              </a:pathLst>
            </a:custGeom>
            <a:solidFill>
              <a:srgbClr val="AAFDFF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33" name="Graphic 1">
            <a:extLst>
              <a:ext uri="{FF2B5EF4-FFF2-40B4-BE49-F238E27FC236}">
                <a16:creationId xmlns:a16="http://schemas.microsoft.com/office/drawing/2014/main" id="{866C32E0-E757-4AF6-B2A1-E94C147907C1}"/>
              </a:ext>
            </a:extLst>
          </p:cNvPr>
          <p:cNvGrpSpPr/>
          <p:nvPr/>
        </p:nvGrpSpPr>
        <p:grpSpPr>
          <a:xfrm>
            <a:off x="10386618" y="4449470"/>
            <a:ext cx="174193" cy="4198742"/>
            <a:chOff x="9440646" y="4449470"/>
            <a:chExt cx="174193" cy="4198742"/>
          </a:xfrm>
        </p:grpSpPr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794DB06D-864F-27DA-8FFC-ED924D598805}"/>
                </a:ext>
              </a:extLst>
            </p:cNvPr>
            <p:cNvSpPr/>
            <p:nvPr/>
          </p:nvSpPr>
          <p:spPr>
            <a:xfrm>
              <a:off x="9523216" y="4536704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2 w 9052"/>
                <a:gd name="connsiteY1" fmla="*/ 0 h 4111508"/>
                <a:gd name="connsiteX2" fmla="*/ 9052 w 9052"/>
                <a:gd name="connsiteY2" fmla="*/ 4111509 h 4111508"/>
                <a:gd name="connsiteX3" fmla="*/ 0 w 9052"/>
                <a:gd name="connsiteY3" fmla="*/ 4111509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2" y="0"/>
                  </a:lnTo>
                  <a:lnTo>
                    <a:pt x="9052" y="4111509"/>
                  </a:lnTo>
                  <a:lnTo>
                    <a:pt x="0" y="4111509"/>
                  </a:lnTo>
                  <a:close/>
                </a:path>
              </a:pathLst>
            </a:custGeom>
            <a:gradFill>
              <a:gsLst>
                <a:gs pos="2070">
                  <a:srgbClr val="AAFDFF"/>
                </a:gs>
                <a:gs pos="5410">
                  <a:srgbClr val="55A4FF"/>
                </a:gs>
                <a:gs pos="8210">
                  <a:srgbClr val="4195FA"/>
                </a:gs>
                <a:gs pos="13920">
                  <a:srgbClr val="1E7BF1"/>
                </a:gs>
                <a:gs pos="18590">
                  <a:srgbClr val="086BEB"/>
                </a:gs>
                <a:gs pos="21610">
                  <a:srgbClr val="0065E9"/>
                </a:gs>
                <a:gs pos="28840">
                  <a:srgbClr val="0062E2"/>
                </a:gs>
                <a:gs pos="39730">
                  <a:srgbClr val="0059CD"/>
                </a:gs>
                <a:gs pos="52920">
                  <a:srgbClr val="004AAB"/>
                </a:gs>
                <a:gs pos="67900">
                  <a:srgbClr val="00367C"/>
                </a:gs>
                <a:gs pos="84170">
                  <a:srgbClr val="001C41"/>
                </a:gs>
                <a:gs pos="100000">
                  <a:srgbClr val="000000"/>
                </a:gs>
              </a:gsLst>
              <a:lin ang="5400000" scaled="1"/>
            </a:gra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FEF42A62-62F5-D5AC-73F9-6E0E6F1D2E51}"/>
                </a:ext>
              </a:extLst>
            </p:cNvPr>
            <p:cNvSpPr/>
            <p:nvPr/>
          </p:nvSpPr>
          <p:spPr>
            <a:xfrm>
              <a:off x="9440646" y="4449470"/>
              <a:ext cx="174193" cy="174193"/>
            </a:xfrm>
            <a:custGeom>
              <a:avLst/>
              <a:gdLst>
                <a:gd name="connsiteX0" fmla="*/ 87097 w 174193"/>
                <a:gd name="connsiteY0" fmla="*/ 0 h 174193"/>
                <a:gd name="connsiteX1" fmla="*/ 0 w 174193"/>
                <a:gd name="connsiteY1" fmla="*/ 87097 h 174193"/>
                <a:gd name="connsiteX2" fmla="*/ 87097 w 174193"/>
                <a:gd name="connsiteY2" fmla="*/ 174193 h 174193"/>
                <a:gd name="connsiteX3" fmla="*/ 174193 w 174193"/>
                <a:gd name="connsiteY3" fmla="*/ 87097 h 174193"/>
                <a:gd name="connsiteX4" fmla="*/ 87097 w 174193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3">
                  <a:moveTo>
                    <a:pt x="87097" y="0"/>
                  </a:moveTo>
                  <a:cubicBezTo>
                    <a:pt x="38954" y="0"/>
                    <a:pt x="0" y="38953"/>
                    <a:pt x="0" y="87097"/>
                  </a:cubicBezTo>
                  <a:cubicBezTo>
                    <a:pt x="0" y="135240"/>
                    <a:pt x="38954" y="174193"/>
                    <a:pt x="87097" y="174193"/>
                  </a:cubicBezTo>
                  <a:cubicBezTo>
                    <a:pt x="135240" y="174193"/>
                    <a:pt x="174193" y="135240"/>
                    <a:pt x="174193" y="87097"/>
                  </a:cubicBezTo>
                  <a:cubicBezTo>
                    <a:pt x="174193" y="39091"/>
                    <a:pt x="135240" y="0"/>
                    <a:pt x="87097" y="0"/>
                  </a:cubicBezTo>
                  <a:close/>
                </a:path>
              </a:pathLst>
            </a:custGeom>
            <a:solidFill>
              <a:srgbClr val="AAFDFF"/>
            </a:solidFill>
            <a:ln w="13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36" name="Graphic 1">
            <a:extLst>
              <a:ext uri="{FF2B5EF4-FFF2-40B4-BE49-F238E27FC236}">
                <a16:creationId xmlns:a16="http://schemas.microsoft.com/office/drawing/2014/main" id="{F6483551-DD5B-6FE1-4EBE-4F45DAAECBFE}"/>
              </a:ext>
            </a:extLst>
          </p:cNvPr>
          <p:cNvGrpSpPr/>
          <p:nvPr/>
        </p:nvGrpSpPr>
        <p:grpSpPr>
          <a:xfrm>
            <a:off x="10987653" y="2686415"/>
            <a:ext cx="174193" cy="4198742"/>
            <a:chOff x="10041681" y="2686415"/>
            <a:chExt cx="174193" cy="4198742"/>
          </a:xfrm>
        </p:grpSpPr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4DEFEBA8-22CE-EABD-328C-2517FD406C62}"/>
                </a:ext>
              </a:extLst>
            </p:cNvPr>
            <p:cNvSpPr/>
            <p:nvPr/>
          </p:nvSpPr>
          <p:spPr>
            <a:xfrm>
              <a:off x="10124252" y="2773649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2 w 9052"/>
                <a:gd name="connsiteY1" fmla="*/ 0 h 4111508"/>
                <a:gd name="connsiteX2" fmla="*/ 9052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2" y="0"/>
                  </a:lnTo>
                  <a:lnTo>
                    <a:pt x="9052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FE9AAFB3-54E5-3261-8D15-42D2BC47290B}"/>
                </a:ext>
              </a:extLst>
            </p:cNvPr>
            <p:cNvSpPr/>
            <p:nvPr/>
          </p:nvSpPr>
          <p:spPr>
            <a:xfrm>
              <a:off x="10041681" y="2686415"/>
              <a:ext cx="174193" cy="174193"/>
            </a:xfrm>
            <a:custGeom>
              <a:avLst/>
              <a:gdLst>
                <a:gd name="connsiteX0" fmla="*/ 87097 w 174193"/>
                <a:gd name="connsiteY0" fmla="*/ 0 h 174193"/>
                <a:gd name="connsiteX1" fmla="*/ 0 w 174193"/>
                <a:gd name="connsiteY1" fmla="*/ 87097 h 174193"/>
                <a:gd name="connsiteX2" fmla="*/ 87097 w 174193"/>
                <a:gd name="connsiteY2" fmla="*/ 174193 h 174193"/>
                <a:gd name="connsiteX3" fmla="*/ 174193 w 174193"/>
                <a:gd name="connsiteY3" fmla="*/ 87097 h 174193"/>
                <a:gd name="connsiteX4" fmla="*/ 87097 w 174193"/>
                <a:gd name="connsiteY4" fmla="*/ 0 h 17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3">
                  <a:moveTo>
                    <a:pt x="87097" y="0"/>
                  </a:moveTo>
                  <a:cubicBezTo>
                    <a:pt x="38954" y="0"/>
                    <a:pt x="0" y="38953"/>
                    <a:pt x="0" y="87097"/>
                  </a:cubicBezTo>
                  <a:cubicBezTo>
                    <a:pt x="0" y="135240"/>
                    <a:pt x="38954" y="174193"/>
                    <a:pt x="87097" y="174193"/>
                  </a:cubicBezTo>
                  <a:cubicBezTo>
                    <a:pt x="135240" y="174193"/>
                    <a:pt x="174193" y="135240"/>
                    <a:pt x="174193" y="87097"/>
                  </a:cubicBezTo>
                  <a:cubicBezTo>
                    <a:pt x="174193" y="38953"/>
                    <a:pt x="135240" y="0"/>
                    <a:pt x="87097" y="0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3139" name="Graphic 1">
            <a:extLst>
              <a:ext uri="{FF2B5EF4-FFF2-40B4-BE49-F238E27FC236}">
                <a16:creationId xmlns:a16="http://schemas.microsoft.com/office/drawing/2014/main" id="{CA381A3E-46AC-886C-29D0-F0637C1DD02B}"/>
              </a:ext>
            </a:extLst>
          </p:cNvPr>
          <p:cNvGrpSpPr/>
          <p:nvPr/>
        </p:nvGrpSpPr>
        <p:grpSpPr>
          <a:xfrm>
            <a:off x="9567087" y="5285872"/>
            <a:ext cx="174193" cy="4198604"/>
            <a:chOff x="8621115" y="5285872"/>
            <a:chExt cx="174193" cy="4198604"/>
          </a:xfrm>
        </p:grpSpPr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EC0FDF59-D3E5-5E77-8FD4-484EF87726A9}"/>
                </a:ext>
              </a:extLst>
            </p:cNvPr>
            <p:cNvSpPr/>
            <p:nvPr/>
          </p:nvSpPr>
          <p:spPr>
            <a:xfrm>
              <a:off x="8703685" y="5372968"/>
              <a:ext cx="9052" cy="4111508"/>
            </a:xfrm>
            <a:custGeom>
              <a:avLst/>
              <a:gdLst>
                <a:gd name="connsiteX0" fmla="*/ 0 w 9052"/>
                <a:gd name="connsiteY0" fmla="*/ 0 h 4111508"/>
                <a:gd name="connsiteX1" fmla="*/ 9052 w 9052"/>
                <a:gd name="connsiteY1" fmla="*/ 0 h 4111508"/>
                <a:gd name="connsiteX2" fmla="*/ 9052 w 9052"/>
                <a:gd name="connsiteY2" fmla="*/ 4111508 h 4111508"/>
                <a:gd name="connsiteX3" fmla="*/ 0 w 9052"/>
                <a:gd name="connsiteY3" fmla="*/ 4111508 h 41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2" h="4111508">
                  <a:moveTo>
                    <a:pt x="0" y="0"/>
                  </a:moveTo>
                  <a:lnTo>
                    <a:pt x="9052" y="0"/>
                  </a:lnTo>
                  <a:lnTo>
                    <a:pt x="9052" y="4111508"/>
                  </a:lnTo>
                  <a:lnTo>
                    <a:pt x="0" y="4111508"/>
                  </a:ln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E30F73BF-0841-8B2C-8504-C68DA4CA99C7}"/>
                </a:ext>
              </a:extLst>
            </p:cNvPr>
            <p:cNvSpPr/>
            <p:nvPr/>
          </p:nvSpPr>
          <p:spPr>
            <a:xfrm>
              <a:off x="8621115" y="5285872"/>
              <a:ext cx="174193" cy="174192"/>
            </a:xfrm>
            <a:custGeom>
              <a:avLst/>
              <a:gdLst>
                <a:gd name="connsiteX0" fmla="*/ 87097 w 174193"/>
                <a:gd name="connsiteY0" fmla="*/ 0 h 174192"/>
                <a:gd name="connsiteX1" fmla="*/ 0 w 174193"/>
                <a:gd name="connsiteY1" fmla="*/ 87097 h 174192"/>
                <a:gd name="connsiteX2" fmla="*/ 87097 w 174193"/>
                <a:gd name="connsiteY2" fmla="*/ 174193 h 174192"/>
                <a:gd name="connsiteX3" fmla="*/ 174193 w 174193"/>
                <a:gd name="connsiteY3" fmla="*/ 87097 h 174192"/>
                <a:gd name="connsiteX4" fmla="*/ 87097 w 174193"/>
                <a:gd name="connsiteY4" fmla="*/ 0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93" h="174192">
                  <a:moveTo>
                    <a:pt x="87097" y="0"/>
                  </a:moveTo>
                  <a:cubicBezTo>
                    <a:pt x="38954" y="0"/>
                    <a:pt x="0" y="38953"/>
                    <a:pt x="0" y="87097"/>
                  </a:cubicBezTo>
                  <a:cubicBezTo>
                    <a:pt x="0" y="135240"/>
                    <a:pt x="38954" y="174193"/>
                    <a:pt x="87097" y="174193"/>
                  </a:cubicBezTo>
                  <a:cubicBezTo>
                    <a:pt x="135240" y="174193"/>
                    <a:pt x="174193" y="135240"/>
                    <a:pt x="174193" y="87097"/>
                  </a:cubicBezTo>
                  <a:cubicBezTo>
                    <a:pt x="174193" y="38953"/>
                    <a:pt x="135240" y="0"/>
                    <a:pt x="87097" y="0"/>
                  </a:cubicBezTo>
                  <a:close/>
                </a:path>
              </a:pathLst>
            </a:custGeom>
            <a:gradFill>
              <a:gsLst>
                <a:gs pos="0">
                  <a:srgbClr val="4AFFF6">
                    <a:alpha val="0"/>
                  </a:srgbClr>
                </a:gs>
                <a:gs pos="50000">
                  <a:srgbClr val="4AFFF6">
                    <a:alpha val="50000"/>
                  </a:srgbClr>
                </a:gs>
                <a:gs pos="100000">
                  <a:srgbClr val="4AFFF6"/>
                </a:gs>
              </a:gsLst>
              <a:lin ang="0" scaled="1"/>
            </a:gradFill>
            <a:ln w="137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263" name="TextBox 2262">
            <a:extLst>
              <a:ext uri="{FF2B5EF4-FFF2-40B4-BE49-F238E27FC236}">
                <a16:creationId xmlns:a16="http://schemas.microsoft.com/office/drawing/2014/main" id="{AAD00D0C-15F7-9C91-BA24-EC81E69E8A74}"/>
              </a:ext>
            </a:extLst>
          </p:cNvPr>
          <p:cNvSpPr txBox="1"/>
          <p:nvPr/>
        </p:nvSpPr>
        <p:spPr>
          <a:xfrm>
            <a:off x="4567537" y="486403"/>
            <a:ext cx="30569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FRONTEND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E43C20-92D7-6348-D277-18FCA60D3908}"/>
              </a:ext>
            </a:extLst>
          </p:cNvPr>
          <p:cNvGrpSpPr/>
          <p:nvPr/>
        </p:nvGrpSpPr>
        <p:grpSpPr>
          <a:xfrm>
            <a:off x="1620257" y="3745034"/>
            <a:ext cx="1989204" cy="451474"/>
            <a:chOff x="1501168" y="4934170"/>
            <a:chExt cx="1989204" cy="451474"/>
          </a:xfrm>
        </p:grpSpPr>
        <p:grpSp>
          <p:nvGrpSpPr>
            <p:cNvPr id="7" name="Graphic 4">
              <a:extLst>
                <a:ext uri="{FF2B5EF4-FFF2-40B4-BE49-F238E27FC236}">
                  <a16:creationId xmlns:a16="http://schemas.microsoft.com/office/drawing/2014/main" id="{CA8E44D8-E54E-CD2A-5302-7E49EFA7EEF5}"/>
                </a:ext>
              </a:extLst>
            </p:cNvPr>
            <p:cNvGrpSpPr/>
            <p:nvPr/>
          </p:nvGrpSpPr>
          <p:grpSpPr>
            <a:xfrm>
              <a:off x="1501168" y="4934170"/>
              <a:ext cx="647472" cy="451474"/>
              <a:chOff x="297208" y="4934170"/>
              <a:chExt cx="647472" cy="451474"/>
            </a:xfrm>
            <a:solidFill>
              <a:srgbClr val="00FFFF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FB50472-68C6-6400-CDC7-589E7D1BE112}"/>
                  </a:ext>
                </a:extLst>
              </p:cNvPr>
              <p:cNvSpPr/>
              <p:nvPr/>
            </p:nvSpPr>
            <p:spPr>
              <a:xfrm>
                <a:off x="297208" y="4934170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461541-95A1-44F3-488A-C38C30EA666D}"/>
                  </a:ext>
                </a:extLst>
              </p:cNvPr>
              <p:cNvSpPr/>
              <p:nvPr/>
            </p:nvSpPr>
            <p:spPr>
              <a:xfrm>
                <a:off x="400039" y="4934426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2583A89-ED01-568E-83D9-57FF7AE51A90}"/>
                  </a:ext>
                </a:extLst>
              </p:cNvPr>
              <p:cNvSpPr/>
              <p:nvPr/>
            </p:nvSpPr>
            <p:spPr>
              <a:xfrm>
                <a:off x="544737" y="4934298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286FCB-22FF-5FD1-B55B-FBF7C25103F0}"/>
                  </a:ext>
                </a:extLst>
              </p:cNvPr>
              <p:cNvSpPr/>
              <p:nvPr/>
            </p:nvSpPr>
            <p:spPr>
              <a:xfrm>
                <a:off x="718559" y="4934426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F5BA9B-178C-986F-4088-4EB4B26A01CF}"/>
                  </a:ext>
                </a:extLst>
              </p:cNvPr>
              <p:cNvSpPr/>
              <p:nvPr/>
            </p:nvSpPr>
            <p:spPr>
              <a:xfrm>
                <a:off x="833927" y="4934426"/>
                <a:ext cx="34866" cy="98704"/>
              </a:xfrm>
              <a:custGeom>
                <a:avLst/>
                <a:gdLst>
                  <a:gd name="connsiteX0" fmla="*/ 21920 w 34866"/>
                  <a:gd name="connsiteY0" fmla="*/ 0 h 98704"/>
                  <a:gd name="connsiteX1" fmla="*/ 31919 w 34866"/>
                  <a:gd name="connsiteY1" fmla="*/ 2948 h 98704"/>
                  <a:gd name="connsiteX2" fmla="*/ 34867 w 34866"/>
                  <a:gd name="connsiteY2" fmla="*/ 12050 h 98704"/>
                  <a:gd name="connsiteX3" fmla="*/ 34867 w 34866"/>
                  <a:gd name="connsiteY3" fmla="*/ 95627 h 98704"/>
                  <a:gd name="connsiteX4" fmla="*/ 31790 w 34866"/>
                  <a:gd name="connsiteY4" fmla="*/ 98704 h 98704"/>
                  <a:gd name="connsiteX5" fmla="*/ 17305 w 34866"/>
                  <a:gd name="connsiteY5" fmla="*/ 98704 h 98704"/>
                  <a:gd name="connsiteX6" fmla="*/ 14229 w 34866"/>
                  <a:gd name="connsiteY6" fmla="*/ 95627 h 98704"/>
                  <a:gd name="connsiteX7" fmla="*/ 14229 w 34866"/>
                  <a:gd name="connsiteY7" fmla="*/ 21792 h 98704"/>
                  <a:gd name="connsiteX8" fmla="*/ 11281 w 34866"/>
                  <a:gd name="connsiteY8" fmla="*/ 18843 h 98704"/>
                  <a:gd name="connsiteX9" fmla="*/ 3205 w 34866"/>
                  <a:gd name="connsiteY9" fmla="*/ 18843 h 98704"/>
                  <a:gd name="connsiteX10" fmla="*/ 0 w 34866"/>
                  <a:gd name="connsiteY10" fmla="*/ 15767 h 98704"/>
                  <a:gd name="connsiteX11" fmla="*/ 0 w 34866"/>
                  <a:gd name="connsiteY11" fmla="*/ 3205 h 98704"/>
                  <a:gd name="connsiteX12" fmla="*/ 3205 w 34866"/>
                  <a:gd name="connsiteY12" fmla="*/ 128 h 98704"/>
                  <a:gd name="connsiteX13" fmla="*/ 21920 w 34866"/>
                  <a:gd name="connsiteY13" fmla="*/ 128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6" h="98704">
                    <a:moveTo>
                      <a:pt x="21920" y="0"/>
                    </a:moveTo>
                    <a:cubicBezTo>
                      <a:pt x="26663" y="0"/>
                      <a:pt x="29996" y="1025"/>
                      <a:pt x="31919" y="2948"/>
                    </a:cubicBezTo>
                    <a:cubicBezTo>
                      <a:pt x="33841" y="4871"/>
                      <a:pt x="34867" y="7948"/>
                      <a:pt x="34867" y="12050"/>
                    </a:cubicBezTo>
                    <a:lnTo>
                      <a:pt x="34867" y="95627"/>
                    </a:lnTo>
                    <a:cubicBezTo>
                      <a:pt x="34867" y="97678"/>
                      <a:pt x="33841" y="98704"/>
                      <a:pt x="31790" y="98704"/>
                    </a:cubicBezTo>
                    <a:lnTo>
                      <a:pt x="17305" y="98704"/>
                    </a:lnTo>
                    <a:cubicBezTo>
                      <a:pt x="15254" y="98704"/>
                      <a:pt x="14229" y="97678"/>
                      <a:pt x="14229" y="95627"/>
                    </a:cubicBezTo>
                    <a:lnTo>
                      <a:pt x="14229" y="21792"/>
                    </a:lnTo>
                    <a:cubicBezTo>
                      <a:pt x="14229" y="19869"/>
                      <a:pt x="13203" y="18843"/>
                      <a:pt x="11281" y="18843"/>
                    </a:cubicBezTo>
                    <a:lnTo>
                      <a:pt x="3205" y="18843"/>
                    </a:lnTo>
                    <a:cubicBezTo>
                      <a:pt x="1026" y="18843"/>
                      <a:pt x="0" y="17818"/>
                      <a:pt x="0" y="15767"/>
                    </a:cubicBezTo>
                    <a:lnTo>
                      <a:pt x="0" y="3205"/>
                    </a:lnTo>
                    <a:cubicBezTo>
                      <a:pt x="0" y="1154"/>
                      <a:pt x="1026" y="128"/>
                      <a:pt x="3205" y="128"/>
                    </a:cubicBezTo>
                    <a:lnTo>
                      <a:pt x="21920" y="128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A8FEBB-6FE7-D863-60A7-E10CD57F3950}"/>
                  </a:ext>
                </a:extLst>
              </p:cNvPr>
              <p:cNvSpPr/>
              <p:nvPr/>
            </p:nvSpPr>
            <p:spPr>
              <a:xfrm>
                <a:off x="297208" y="5110427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364947B-2F25-A499-9C48-5CF89C2F39C5}"/>
                  </a:ext>
                </a:extLst>
              </p:cNvPr>
              <p:cNvSpPr/>
              <p:nvPr/>
            </p:nvSpPr>
            <p:spPr>
              <a:xfrm>
                <a:off x="400039" y="5110683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2451D02-A862-525D-D728-4A9DE77B7CD1}"/>
                  </a:ext>
                </a:extLst>
              </p:cNvPr>
              <p:cNvSpPr/>
              <p:nvPr/>
            </p:nvSpPr>
            <p:spPr>
              <a:xfrm>
                <a:off x="544737" y="5110555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EA1EDCD-18AA-4DB3-6B32-125FDBA9F2E9}"/>
                  </a:ext>
                </a:extLst>
              </p:cNvPr>
              <p:cNvSpPr/>
              <p:nvPr/>
            </p:nvSpPr>
            <p:spPr>
              <a:xfrm>
                <a:off x="718559" y="5110683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059DFA4-85C9-2329-4352-9933697F04C7}"/>
                  </a:ext>
                </a:extLst>
              </p:cNvPr>
              <p:cNvSpPr/>
              <p:nvPr/>
            </p:nvSpPr>
            <p:spPr>
              <a:xfrm>
                <a:off x="838285" y="5110683"/>
                <a:ext cx="106395" cy="98704"/>
              </a:xfrm>
              <a:custGeom>
                <a:avLst/>
                <a:gdLst>
                  <a:gd name="connsiteX0" fmla="*/ 81527 w 106395"/>
                  <a:gd name="connsiteY0" fmla="*/ 0 h 98704"/>
                  <a:gd name="connsiteX1" fmla="*/ 100370 w 106395"/>
                  <a:gd name="connsiteY1" fmla="*/ 6409 h 98704"/>
                  <a:gd name="connsiteX2" fmla="*/ 106395 w 106395"/>
                  <a:gd name="connsiteY2" fmla="*/ 23073 h 98704"/>
                  <a:gd name="connsiteX3" fmla="*/ 106395 w 106395"/>
                  <a:gd name="connsiteY3" fmla="*/ 32944 h 98704"/>
                  <a:gd name="connsiteX4" fmla="*/ 100242 w 106395"/>
                  <a:gd name="connsiteY4" fmla="*/ 50762 h 98704"/>
                  <a:gd name="connsiteX5" fmla="*/ 81783 w 106395"/>
                  <a:gd name="connsiteY5" fmla="*/ 57043 h 98704"/>
                  <a:gd name="connsiteX6" fmla="*/ 28201 w 106395"/>
                  <a:gd name="connsiteY6" fmla="*/ 57043 h 98704"/>
                  <a:gd name="connsiteX7" fmla="*/ 20895 w 106395"/>
                  <a:gd name="connsiteY7" fmla="*/ 65119 h 98704"/>
                  <a:gd name="connsiteX8" fmla="*/ 20895 w 106395"/>
                  <a:gd name="connsiteY8" fmla="*/ 77040 h 98704"/>
                  <a:gd name="connsiteX9" fmla="*/ 23715 w 106395"/>
                  <a:gd name="connsiteY9" fmla="*/ 79988 h 98704"/>
                  <a:gd name="connsiteX10" fmla="*/ 103062 w 106395"/>
                  <a:gd name="connsiteY10" fmla="*/ 79988 h 98704"/>
                  <a:gd name="connsiteX11" fmla="*/ 106267 w 106395"/>
                  <a:gd name="connsiteY11" fmla="*/ 83065 h 98704"/>
                  <a:gd name="connsiteX12" fmla="*/ 106267 w 106395"/>
                  <a:gd name="connsiteY12" fmla="*/ 95627 h 98704"/>
                  <a:gd name="connsiteX13" fmla="*/ 103062 w 106395"/>
                  <a:gd name="connsiteY13" fmla="*/ 98704 h 98704"/>
                  <a:gd name="connsiteX14" fmla="*/ 13075 w 106395"/>
                  <a:gd name="connsiteY14" fmla="*/ 98704 h 98704"/>
                  <a:gd name="connsiteX15" fmla="*/ 2948 w 106395"/>
                  <a:gd name="connsiteY15" fmla="*/ 95756 h 98704"/>
                  <a:gd name="connsiteX16" fmla="*/ 0 w 106395"/>
                  <a:gd name="connsiteY16" fmla="*/ 86654 h 98704"/>
                  <a:gd name="connsiteX17" fmla="*/ 0 w 106395"/>
                  <a:gd name="connsiteY17" fmla="*/ 64991 h 98704"/>
                  <a:gd name="connsiteX18" fmla="*/ 6153 w 106395"/>
                  <a:gd name="connsiteY18" fmla="*/ 47044 h 98704"/>
                  <a:gd name="connsiteX19" fmla="*/ 24612 w 106395"/>
                  <a:gd name="connsiteY19" fmla="*/ 40763 h 98704"/>
                  <a:gd name="connsiteX20" fmla="*/ 78194 w 106395"/>
                  <a:gd name="connsiteY20" fmla="*/ 40763 h 98704"/>
                  <a:gd name="connsiteX21" fmla="*/ 85501 w 106395"/>
                  <a:gd name="connsiteY21" fmla="*/ 32816 h 98704"/>
                  <a:gd name="connsiteX22" fmla="*/ 85501 w 106395"/>
                  <a:gd name="connsiteY22" fmla="*/ 26791 h 98704"/>
                  <a:gd name="connsiteX23" fmla="*/ 83834 w 106395"/>
                  <a:gd name="connsiteY23" fmla="*/ 20895 h 98704"/>
                  <a:gd name="connsiteX24" fmla="*/ 78066 w 106395"/>
                  <a:gd name="connsiteY24" fmla="*/ 18715 h 98704"/>
                  <a:gd name="connsiteX25" fmla="*/ 6666 w 106395"/>
                  <a:gd name="connsiteY25" fmla="*/ 18715 h 98704"/>
                  <a:gd name="connsiteX26" fmla="*/ 3589 w 106395"/>
                  <a:gd name="connsiteY26" fmla="*/ 15639 h 98704"/>
                  <a:gd name="connsiteX27" fmla="*/ 3589 w 106395"/>
                  <a:gd name="connsiteY27" fmla="*/ 3076 h 98704"/>
                  <a:gd name="connsiteX28" fmla="*/ 6666 w 106395"/>
                  <a:gd name="connsiteY28" fmla="*/ 0 h 98704"/>
                  <a:gd name="connsiteX29" fmla="*/ 81399 w 106395"/>
                  <a:gd name="connsiteY29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6395" h="98704">
                    <a:moveTo>
                      <a:pt x="81527" y="0"/>
                    </a:moveTo>
                    <a:cubicBezTo>
                      <a:pt x="90115" y="0"/>
                      <a:pt x="96397" y="2051"/>
                      <a:pt x="100370" y="6409"/>
                    </a:cubicBezTo>
                    <a:cubicBezTo>
                      <a:pt x="104344" y="10768"/>
                      <a:pt x="106395" y="16152"/>
                      <a:pt x="106395" y="23073"/>
                    </a:cubicBezTo>
                    <a:lnTo>
                      <a:pt x="106395" y="32944"/>
                    </a:lnTo>
                    <a:cubicBezTo>
                      <a:pt x="106395" y="40635"/>
                      <a:pt x="104344" y="46660"/>
                      <a:pt x="100242" y="50762"/>
                    </a:cubicBezTo>
                    <a:cubicBezTo>
                      <a:pt x="96140" y="54992"/>
                      <a:pt x="89987" y="57043"/>
                      <a:pt x="81783" y="57043"/>
                    </a:cubicBezTo>
                    <a:lnTo>
                      <a:pt x="28201" y="57043"/>
                    </a:lnTo>
                    <a:cubicBezTo>
                      <a:pt x="23330" y="57043"/>
                      <a:pt x="20895" y="59735"/>
                      <a:pt x="20895" y="65119"/>
                    </a:cubicBezTo>
                    <a:lnTo>
                      <a:pt x="20895" y="77040"/>
                    </a:lnTo>
                    <a:cubicBezTo>
                      <a:pt x="20895" y="78963"/>
                      <a:pt x="21792" y="79988"/>
                      <a:pt x="23715" y="79988"/>
                    </a:cubicBezTo>
                    <a:lnTo>
                      <a:pt x="103062" y="79988"/>
                    </a:lnTo>
                    <a:cubicBezTo>
                      <a:pt x="105242" y="79988"/>
                      <a:pt x="106267" y="81014"/>
                      <a:pt x="106267" y="83065"/>
                    </a:cubicBezTo>
                    <a:lnTo>
                      <a:pt x="106267" y="95627"/>
                    </a:lnTo>
                    <a:cubicBezTo>
                      <a:pt x="106267" y="97678"/>
                      <a:pt x="105242" y="98704"/>
                      <a:pt x="103062" y="98704"/>
                    </a:cubicBezTo>
                    <a:lnTo>
                      <a:pt x="13075" y="98704"/>
                    </a:lnTo>
                    <a:cubicBezTo>
                      <a:pt x="8332" y="98704"/>
                      <a:pt x="4871" y="97678"/>
                      <a:pt x="2948" y="95756"/>
                    </a:cubicBezTo>
                    <a:cubicBezTo>
                      <a:pt x="1026" y="93833"/>
                      <a:pt x="0" y="90756"/>
                      <a:pt x="0" y="86654"/>
                    </a:cubicBezTo>
                    <a:lnTo>
                      <a:pt x="0" y="64991"/>
                    </a:lnTo>
                    <a:cubicBezTo>
                      <a:pt x="0" y="57171"/>
                      <a:pt x="2051" y="51146"/>
                      <a:pt x="6153" y="47044"/>
                    </a:cubicBezTo>
                    <a:cubicBezTo>
                      <a:pt x="10255" y="42814"/>
                      <a:pt x="16408" y="40763"/>
                      <a:pt x="24612" y="40763"/>
                    </a:cubicBezTo>
                    <a:lnTo>
                      <a:pt x="78194" y="40763"/>
                    </a:lnTo>
                    <a:cubicBezTo>
                      <a:pt x="83065" y="40763"/>
                      <a:pt x="85501" y="38072"/>
                      <a:pt x="85501" y="32816"/>
                    </a:cubicBezTo>
                    <a:lnTo>
                      <a:pt x="85501" y="26791"/>
                    </a:lnTo>
                    <a:cubicBezTo>
                      <a:pt x="85501" y="24355"/>
                      <a:pt x="84988" y="22433"/>
                      <a:pt x="83834" y="20895"/>
                    </a:cubicBezTo>
                    <a:cubicBezTo>
                      <a:pt x="82681" y="19484"/>
                      <a:pt x="80758" y="18715"/>
                      <a:pt x="78066" y="18715"/>
                    </a:cubicBezTo>
                    <a:lnTo>
                      <a:pt x="6666" y="18715"/>
                    </a:lnTo>
                    <a:cubicBezTo>
                      <a:pt x="4615" y="18715"/>
                      <a:pt x="3589" y="17690"/>
                      <a:pt x="3589" y="15639"/>
                    </a:cubicBezTo>
                    <a:lnTo>
                      <a:pt x="3589" y="3076"/>
                    </a:lnTo>
                    <a:cubicBezTo>
                      <a:pt x="3589" y="1025"/>
                      <a:pt x="4615" y="0"/>
                      <a:pt x="6666" y="0"/>
                    </a:cubicBezTo>
                    <a:lnTo>
                      <a:pt x="81399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CA36C6D-0ACC-7513-9B5B-7BB20DF6875F}"/>
                  </a:ext>
                </a:extLst>
              </p:cNvPr>
              <p:cNvSpPr/>
              <p:nvPr/>
            </p:nvSpPr>
            <p:spPr>
              <a:xfrm>
                <a:off x="297208" y="5286684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02C881-1FB5-A6FD-84F3-B6AEB689090D}"/>
                  </a:ext>
                </a:extLst>
              </p:cNvPr>
              <p:cNvSpPr/>
              <p:nvPr/>
            </p:nvSpPr>
            <p:spPr>
              <a:xfrm>
                <a:off x="400039" y="5286940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0211F7-CE82-1449-55AA-759AB280090C}"/>
                  </a:ext>
                </a:extLst>
              </p:cNvPr>
              <p:cNvSpPr/>
              <p:nvPr/>
            </p:nvSpPr>
            <p:spPr>
              <a:xfrm>
                <a:off x="544737" y="5286812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5B4389-695F-744F-116C-43C49CBBD975}"/>
                  </a:ext>
                </a:extLst>
              </p:cNvPr>
              <p:cNvSpPr/>
              <p:nvPr/>
            </p:nvSpPr>
            <p:spPr>
              <a:xfrm>
                <a:off x="718559" y="5286940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1D82AE0-3BE4-DA0B-483E-BF1A54C69961}"/>
                  </a:ext>
                </a:extLst>
              </p:cNvPr>
              <p:cNvSpPr/>
              <p:nvPr/>
            </p:nvSpPr>
            <p:spPr>
              <a:xfrm>
                <a:off x="837644" y="5286940"/>
                <a:ext cx="103575" cy="98704"/>
              </a:xfrm>
              <a:custGeom>
                <a:avLst/>
                <a:gdLst>
                  <a:gd name="connsiteX0" fmla="*/ 76143 w 103575"/>
                  <a:gd name="connsiteY0" fmla="*/ 0 h 98704"/>
                  <a:gd name="connsiteX1" fmla="*/ 96781 w 103575"/>
                  <a:gd name="connsiteY1" fmla="*/ 5769 h 98704"/>
                  <a:gd name="connsiteX2" fmla="*/ 102934 w 103575"/>
                  <a:gd name="connsiteY2" fmla="*/ 23202 h 98704"/>
                  <a:gd name="connsiteX3" fmla="*/ 102934 w 103575"/>
                  <a:gd name="connsiteY3" fmla="*/ 29996 h 98704"/>
                  <a:gd name="connsiteX4" fmla="*/ 94602 w 103575"/>
                  <a:gd name="connsiteY4" fmla="*/ 47942 h 98704"/>
                  <a:gd name="connsiteX5" fmla="*/ 103575 w 103575"/>
                  <a:gd name="connsiteY5" fmla="*/ 66144 h 98704"/>
                  <a:gd name="connsiteX6" fmla="*/ 103575 w 103575"/>
                  <a:gd name="connsiteY6" fmla="*/ 74348 h 98704"/>
                  <a:gd name="connsiteX7" fmla="*/ 102293 w 103575"/>
                  <a:gd name="connsiteY7" fmla="*/ 84475 h 98704"/>
                  <a:gd name="connsiteX8" fmla="*/ 98063 w 103575"/>
                  <a:gd name="connsiteY8" fmla="*/ 92166 h 98704"/>
                  <a:gd name="connsiteX9" fmla="*/ 90372 w 103575"/>
                  <a:gd name="connsiteY9" fmla="*/ 97038 h 98704"/>
                  <a:gd name="connsiteX10" fmla="*/ 78707 w 103575"/>
                  <a:gd name="connsiteY10" fmla="*/ 98704 h 98704"/>
                  <a:gd name="connsiteX11" fmla="*/ 3077 w 103575"/>
                  <a:gd name="connsiteY11" fmla="*/ 98704 h 98704"/>
                  <a:gd name="connsiteX12" fmla="*/ 0 w 103575"/>
                  <a:gd name="connsiteY12" fmla="*/ 95627 h 98704"/>
                  <a:gd name="connsiteX13" fmla="*/ 0 w 103575"/>
                  <a:gd name="connsiteY13" fmla="*/ 83065 h 98704"/>
                  <a:gd name="connsiteX14" fmla="*/ 3077 w 103575"/>
                  <a:gd name="connsiteY14" fmla="*/ 79988 h 98704"/>
                  <a:gd name="connsiteX15" fmla="*/ 72297 w 103575"/>
                  <a:gd name="connsiteY15" fmla="*/ 79988 h 98704"/>
                  <a:gd name="connsiteX16" fmla="*/ 80245 w 103575"/>
                  <a:gd name="connsiteY16" fmla="*/ 77810 h 98704"/>
                  <a:gd name="connsiteX17" fmla="*/ 82681 w 103575"/>
                  <a:gd name="connsiteY17" fmla="*/ 71144 h 98704"/>
                  <a:gd name="connsiteX18" fmla="*/ 82681 w 103575"/>
                  <a:gd name="connsiteY18" fmla="*/ 65888 h 98704"/>
                  <a:gd name="connsiteX19" fmla="*/ 80117 w 103575"/>
                  <a:gd name="connsiteY19" fmla="*/ 59222 h 98704"/>
                  <a:gd name="connsiteX20" fmla="*/ 70503 w 103575"/>
                  <a:gd name="connsiteY20" fmla="*/ 56915 h 98704"/>
                  <a:gd name="connsiteX21" fmla="*/ 3974 w 103575"/>
                  <a:gd name="connsiteY21" fmla="*/ 56915 h 98704"/>
                  <a:gd name="connsiteX22" fmla="*/ 769 w 103575"/>
                  <a:gd name="connsiteY22" fmla="*/ 53839 h 98704"/>
                  <a:gd name="connsiteX23" fmla="*/ 769 w 103575"/>
                  <a:gd name="connsiteY23" fmla="*/ 43840 h 98704"/>
                  <a:gd name="connsiteX24" fmla="*/ 3974 w 103575"/>
                  <a:gd name="connsiteY24" fmla="*/ 40763 h 98704"/>
                  <a:gd name="connsiteX25" fmla="*/ 70503 w 103575"/>
                  <a:gd name="connsiteY25" fmla="*/ 40763 h 98704"/>
                  <a:gd name="connsiteX26" fmla="*/ 80117 w 103575"/>
                  <a:gd name="connsiteY26" fmla="*/ 38584 h 98704"/>
                  <a:gd name="connsiteX27" fmla="*/ 82681 w 103575"/>
                  <a:gd name="connsiteY27" fmla="*/ 32303 h 98704"/>
                  <a:gd name="connsiteX28" fmla="*/ 82681 w 103575"/>
                  <a:gd name="connsiteY28" fmla="*/ 27304 h 98704"/>
                  <a:gd name="connsiteX29" fmla="*/ 80245 w 103575"/>
                  <a:gd name="connsiteY29" fmla="*/ 20766 h 98704"/>
                  <a:gd name="connsiteX30" fmla="*/ 72169 w 103575"/>
                  <a:gd name="connsiteY30" fmla="*/ 18715 h 98704"/>
                  <a:gd name="connsiteX31" fmla="*/ 3205 w 103575"/>
                  <a:gd name="connsiteY31" fmla="*/ 18715 h 98704"/>
                  <a:gd name="connsiteX32" fmla="*/ 128 w 103575"/>
                  <a:gd name="connsiteY32" fmla="*/ 15639 h 98704"/>
                  <a:gd name="connsiteX33" fmla="*/ 128 w 103575"/>
                  <a:gd name="connsiteY33" fmla="*/ 3076 h 98704"/>
                  <a:gd name="connsiteX34" fmla="*/ 3205 w 103575"/>
                  <a:gd name="connsiteY34" fmla="*/ 0 h 98704"/>
                  <a:gd name="connsiteX35" fmla="*/ 76271 w 103575"/>
                  <a:gd name="connsiteY35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575" h="98704">
                    <a:moveTo>
                      <a:pt x="76143" y="0"/>
                    </a:moveTo>
                    <a:cubicBezTo>
                      <a:pt x="85757" y="0"/>
                      <a:pt x="92679" y="1923"/>
                      <a:pt x="96781" y="5769"/>
                    </a:cubicBezTo>
                    <a:cubicBezTo>
                      <a:pt x="100883" y="9614"/>
                      <a:pt x="102934" y="15511"/>
                      <a:pt x="102934" y="23202"/>
                    </a:cubicBezTo>
                    <a:lnTo>
                      <a:pt x="102934" y="29996"/>
                    </a:lnTo>
                    <a:cubicBezTo>
                      <a:pt x="102934" y="37815"/>
                      <a:pt x="100114" y="43840"/>
                      <a:pt x="94602" y="47942"/>
                    </a:cubicBezTo>
                    <a:cubicBezTo>
                      <a:pt x="100627" y="51788"/>
                      <a:pt x="103575" y="57812"/>
                      <a:pt x="103575" y="66144"/>
                    </a:cubicBezTo>
                    <a:lnTo>
                      <a:pt x="103575" y="74348"/>
                    </a:lnTo>
                    <a:cubicBezTo>
                      <a:pt x="103575" y="78066"/>
                      <a:pt x="103191" y="81527"/>
                      <a:pt x="102293" y="84475"/>
                    </a:cubicBezTo>
                    <a:cubicBezTo>
                      <a:pt x="101396" y="87551"/>
                      <a:pt x="99986" y="89987"/>
                      <a:pt x="98063" y="92166"/>
                    </a:cubicBezTo>
                    <a:cubicBezTo>
                      <a:pt x="96140" y="94217"/>
                      <a:pt x="93448" y="95884"/>
                      <a:pt x="90372" y="97038"/>
                    </a:cubicBezTo>
                    <a:cubicBezTo>
                      <a:pt x="87167" y="98191"/>
                      <a:pt x="83321" y="98704"/>
                      <a:pt x="78707" y="98704"/>
                    </a:cubicBezTo>
                    <a:lnTo>
                      <a:pt x="3077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83065"/>
                    </a:lnTo>
                    <a:cubicBezTo>
                      <a:pt x="0" y="81014"/>
                      <a:pt x="1026" y="79988"/>
                      <a:pt x="3077" y="79988"/>
                    </a:cubicBezTo>
                    <a:lnTo>
                      <a:pt x="72297" y="79988"/>
                    </a:lnTo>
                    <a:cubicBezTo>
                      <a:pt x="76015" y="79988"/>
                      <a:pt x="78579" y="79348"/>
                      <a:pt x="80245" y="77810"/>
                    </a:cubicBezTo>
                    <a:cubicBezTo>
                      <a:pt x="81911" y="76399"/>
                      <a:pt x="82681" y="74220"/>
                      <a:pt x="82681" y="71144"/>
                    </a:cubicBezTo>
                    <a:lnTo>
                      <a:pt x="82681" y="65888"/>
                    </a:lnTo>
                    <a:cubicBezTo>
                      <a:pt x="82681" y="62940"/>
                      <a:pt x="81783" y="60760"/>
                      <a:pt x="80117" y="59222"/>
                    </a:cubicBezTo>
                    <a:cubicBezTo>
                      <a:pt x="78322" y="57684"/>
                      <a:pt x="75118" y="56915"/>
                      <a:pt x="70503" y="56915"/>
                    </a:cubicBezTo>
                    <a:lnTo>
                      <a:pt x="3974" y="56915"/>
                    </a:lnTo>
                    <a:cubicBezTo>
                      <a:pt x="1795" y="56915"/>
                      <a:pt x="769" y="55889"/>
                      <a:pt x="769" y="53839"/>
                    </a:cubicBezTo>
                    <a:lnTo>
                      <a:pt x="769" y="43840"/>
                    </a:lnTo>
                    <a:cubicBezTo>
                      <a:pt x="769" y="41789"/>
                      <a:pt x="1795" y="40763"/>
                      <a:pt x="3974" y="40763"/>
                    </a:cubicBezTo>
                    <a:lnTo>
                      <a:pt x="70503" y="40763"/>
                    </a:lnTo>
                    <a:cubicBezTo>
                      <a:pt x="75246" y="40763"/>
                      <a:pt x="78451" y="39994"/>
                      <a:pt x="80117" y="38584"/>
                    </a:cubicBezTo>
                    <a:cubicBezTo>
                      <a:pt x="81783" y="37174"/>
                      <a:pt x="82681" y="34995"/>
                      <a:pt x="82681" y="32303"/>
                    </a:cubicBezTo>
                    <a:lnTo>
                      <a:pt x="82681" y="27304"/>
                    </a:lnTo>
                    <a:cubicBezTo>
                      <a:pt x="82681" y="24355"/>
                      <a:pt x="81911" y="22176"/>
                      <a:pt x="80245" y="20766"/>
                    </a:cubicBezTo>
                    <a:cubicBezTo>
                      <a:pt x="78579" y="19356"/>
                      <a:pt x="75887" y="18715"/>
                      <a:pt x="72169" y="18715"/>
                    </a:cubicBezTo>
                    <a:lnTo>
                      <a:pt x="3205" y="18715"/>
                    </a:lnTo>
                    <a:cubicBezTo>
                      <a:pt x="1154" y="18715"/>
                      <a:pt x="128" y="17690"/>
                      <a:pt x="128" y="15639"/>
                    </a:cubicBezTo>
                    <a:lnTo>
                      <a:pt x="128" y="3076"/>
                    </a:lnTo>
                    <a:cubicBezTo>
                      <a:pt x="128" y="1025"/>
                      <a:pt x="1154" y="0"/>
                      <a:pt x="3205" y="0"/>
                    </a:cubicBezTo>
                    <a:lnTo>
                      <a:pt x="762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4">
              <a:extLst>
                <a:ext uri="{FF2B5EF4-FFF2-40B4-BE49-F238E27FC236}">
                  <a16:creationId xmlns:a16="http://schemas.microsoft.com/office/drawing/2014/main" id="{95ADF106-65D9-BDE5-15ED-7E62E99AA388}"/>
                </a:ext>
              </a:extLst>
            </p:cNvPr>
            <p:cNvGrpSpPr/>
            <p:nvPr/>
          </p:nvGrpSpPr>
          <p:grpSpPr>
            <a:xfrm>
              <a:off x="2265803" y="4947501"/>
              <a:ext cx="1224569" cy="430451"/>
              <a:chOff x="1061843" y="4947501"/>
              <a:chExt cx="1224569" cy="430451"/>
            </a:xfrm>
            <a:solidFill>
              <a:srgbClr val="00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A589998-1610-6995-608A-0048DDCB0F02}"/>
                  </a:ext>
                </a:extLst>
              </p:cNvPr>
              <p:cNvSpPr/>
              <p:nvPr/>
            </p:nvSpPr>
            <p:spPr>
              <a:xfrm>
                <a:off x="1061843" y="5305912"/>
                <a:ext cx="418530" cy="72041"/>
              </a:xfrm>
              <a:custGeom>
                <a:avLst/>
                <a:gdLst>
                  <a:gd name="connsiteX0" fmla="*/ 0 w 418530"/>
                  <a:gd name="connsiteY0" fmla="*/ 0 h 72041"/>
                  <a:gd name="connsiteX1" fmla="*/ 418530 w 418530"/>
                  <a:gd name="connsiteY1" fmla="*/ 0 h 72041"/>
                  <a:gd name="connsiteX2" fmla="*/ 418530 w 418530"/>
                  <a:gd name="connsiteY2" fmla="*/ 72041 h 72041"/>
                  <a:gd name="connsiteX3" fmla="*/ 0 w 418530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530" h="72041">
                    <a:moveTo>
                      <a:pt x="0" y="0"/>
                    </a:moveTo>
                    <a:lnTo>
                      <a:pt x="418530" y="0"/>
                    </a:lnTo>
                    <a:lnTo>
                      <a:pt x="41853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32C9C31-0883-AC1C-B9C7-4F485B2EB894}"/>
                  </a:ext>
                </a:extLst>
              </p:cNvPr>
              <p:cNvSpPr/>
              <p:nvPr/>
            </p:nvSpPr>
            <p:spPr>
              <a:xfrm>
                <a:off x="1061843" y="5126707"/>
                <a:ext cx="1224569" cy="72041"/>
              </a:xfrm>
              <a:custGeom>
                <a:avLst/>
                <a:gdLst>
                  <a:gd name="connsiteX0" fmla="*/ 0 w 1224569"/>
                  <a:gd name="connsiteY0" fmla="*/ 0 h 72041"/>
                  <a:gd name="connsiteX1" fmla="*/ 1224570 w 1224569"/>
                  <a:gd name="connsiteY1" fmla="*/ 0 h 72041"/>
                  <a:gd name="connsiteX2" fmla="*/ 1224570 w 1224569"/>
                  <a:gd name="connsiteY2" fmla="*/ 72041 h 72041"/>
                  <a:gd name="connsiteX3" fmla="*/ 0 w 1224569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569" h="72041">
                    <a:moveTo>
                      <a:pt x="0" y="0"/>
                    </a:moveTo>
                    <a:lnTo>
                      <a:pt x="1224570" y="0"/>
                    </a:lnTo>
                    <a:lnTo>
                      <a:pt x="122457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61CB7D9-838A-C1A7-6458-B63905334800}"/>
                  </a:ext>
                </a:extLst>
              </p:cNvPr>
              <p:cNvSpPr/>
              <p:nvPr/>
            </p:nvSpPr>
            <p:spPr>
              <a:xfrm>
                <a:off x="1061843" y="4947501"/>
                <a:ext cx="792964" cy="72041"/>
              </a:xfrm>
              <a:custGeom>
                <a:avLst/>
                <a:gdLst>
                  <a:gd name="connsiteX0" fmla="*/ 0 w 792964"/>
                  <a:gd name="connsiteY0" fmla="*/ 0 h 72041"/>
                  <a:gd name="connsiteX1" fmla="*/ 792964 w 792964"/>
                  <a:gd name="connsiteY1" fmla="*/ 0 h 72041"/>
                  <a:gd name="connsiteX2" fmla="*/ 792964 w 792964"/>
                  <a:gd name="connsiteY2" fmla="*/ 72041 h 72041"/>
                  <a:gd name="connsiteX3" fmla="*/ 0 w 792964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64" h="72041">
                    <a:moveTo>
                      <a:pt x="0" y="0"/>
                    </a:moveTo>
                    <a:lnTo>
                      <a:pt x="792964" y="0"/>
                    </a:lnTo>
                    <a:lnTo>
                      <a:pt x="792964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6" name="Group 2255">
            <a:extLst>
              <a:ext uri="{FF2B5EF4-FFF2-40B4-BE49-F238E27FC236}">
                <a16:creationId xmlns:a16="http://schemas.microsoft.com/office/drawing/2014/main" id="{8E9CBE64-9ED2-8235-F029-5A0C08B54312}"/>
              </a:ext>
            </a:extLst>
          </p:cNvPr>
          <p:cNvGrpSpPr/>
          <p:nvPr/>
        </p:nvGrpSpPr>
        <p:grpSpPr>
          <a:xfrm>
            <a:off x="1576521" y="2271530"/>
            <a:ext cx="2728051" cy="1083859"/>
            <a:chOff x="1576521" y="2271530"/>
            <a:chExt cx="2728051" cy="108385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2D24C6-CD06-4338-071B-CE06D175D1AB}"/>
                </a:ext>
              </a:extLst>
            </p:cNvPr>
            <p:cNvSpPr/>
            <p:nvPr/>
          </p:nvSpPr>
          <p:spPr>
            <a:xfrm>
              <a:off x="1576521" y="2271532"/>
              <a:ext cx="345586" cy="349008"/>
            </a:xfrm>
            <a:custGeom>
              <a:avLst/>
              <a:gdLst>
                <a:gd name="connsiteX0" fmla="*/ 0 w 152904"/>
                <a:gd name="connsiteY0" fmla="*/ 154419 h 154418"/>
                <a:gd name="connsiteX1" fmla="*/ 0 w 152904"/>
                <a:gd name="connsiteY1" fmla="*/ 0 h 154418"/>
                <a:gd name="connsiteX2" fmla="*/ 152905 w 152904"/>
                <a:gd name="connsiteY2" fmla="*/ 0 h 15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04" h="154418">
                  <a:moveTo>
                    <a:pt x="0" y="154419"/>
                  </a:moveTo>
                  <a:lnTo>
                    <a:pt x="0" y="0"/>
                  </a:lnTo>
                  <a:lnTo>
                    <a:pt x="152905" y="0"/>
                  </a:lnTo>
                  <a:close/>
                </a:path>
              </a:pathLst>
            </a:custGeom>
            <a:solidFill>
              <a:srgbClr val="00FBFC"/>
            </a:solidFill>
            <a:ln w="15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5" name="Rectangle: Single Corner Snipped 4">
              <a:extLst>
                <a:ext uri="{FF2B5EF4-FFF2-40B4-BE49-F238E27FC236}">
                  <a16:creationId xmlns:a16="http://schemas.microsoft.com/office/drawing/2014/main" id="{EB84D7CA-7516-2733-69B9-0A99E99D7F8C}"/>
                </a:ext>
              </a:extLst>
            </p:cNvPr>
            <p:cNvSpPr/>
            <p:nvPr/>
          </p:nvSpPr>
          <p:spPr>
            <a:xfrm flipV="1">
              <a:off x="1576521" y="2271530"/>
              <a:ext cx="2728051" cy="1083859"/>
            </a:xfrm>
            <a:prstGeom prst="snip1Rect">
              <a:avLst>
                <a:gd name="adj" fmla="val 50000"/>
              </a:avLst>
            </a:prstGeom>
            <a:noFill/>
            <a:ln w="11350" cap="flat">
              <a:solidFill>
                <a:srgbClr val="00FBF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EEE694E-8458-B6C6-AB49-46F97D14552C}"/>
              </a:ext>
            </a:extLst>
          </p:cNvPr>
          <p:cNvSpPr txBox="1">
            <a:spLocks/>
          </p:cNvSpPr>
          <p:nvPr/>
        </p:nvSpPr>
        <p:spPr>
          <a:xfrm>
            <a:off x="1665199" y="2459540"/>
            <a:ext cx="2676576" cy="47743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1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Reactjs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A452BF-1FEC-5C3F-BED7-7A36016AF824}"/>
              </a:ext>
            </a:extLst>
          </p:cNvPr>
          <p:cNvGrpSpPr/>
          <p:nvPr/>
        </p:nvGrpSpPr>
        <p:grpSpPr>
          <a:xfrm>
            <a:off x="4787286" y="3745034"/>
            <a:ext cx="1989204" cy="451474"/>
            <a:chOff x="1501168" y="4934170"/>
            <a:chExt cx="1989204" cy="451474"/>
          </a:xfrm>
        </p:grpSpPr>
        <p:grpSp>
          <p:nvGrpSpPr>
            <p:cNvPr id="32" name="Graphic 4">
              <a:extLst>
                <a:ext uri="{FF2B5EF4-FFF2-40B4-BE49-F238E27FC236}">
                  <a16:creationId xmlns:a16="http://schemas.microsoft.com/office/drawing/2014/main" id="{76CF1D8B-DFF6-479A-F5F6-6E9606A859B6}"/>
                </a:ext>
              </a:extLst>
            </p:cNvPr>
            <p:cNvGrpSpPr/>
            <p:nvPr/>
          </p:nvGrpSpPr>
          <p:grpSpPr>
            <a:xfrm>
              <a:off x="1501168" y="4934170"/>
              <a:ext cx="647472" cy="451474"/>
              <a:chOff x="297208" y="4934170"/>
              <a:chExt cx="647472" cy="451474"/>
            </a:xfrm>
            <a:solidFill>
              <a:srgbClr val="00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17F019A-B46A-A41B-BEC5-804D43D0015B}"/>
                  </a:ext>
                </a:extLst>
              </p:cNvPr>
              <p:cNvSpPr/>
              <p:nvPr/>
            </p:nvSpPr>
            <p:spPr>
              <a:xfrm>
                <a:off x="297208" y="4934170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20CCD34-8B42-5DDC-AA69-2D018E9926FA}"/>
                  </a:ext>
                </a:extLst>
              </p:cNvPr>
              <p:cNvSpPr/>
              <p:nvPr/>
            </p:nvSpPr>
            <p:spPr>
              <a:xfrm>
                <a:off x="400039" y="4934426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229630C-276A-99F5-23B9-DE533A062E08}"/>
                  </a:ext>
                </a:extLst>
              </p:cNvPr>
              <p:cNvSpPr/>
              <p:nvPr/>
            </p:nvSpPr>
            <p:spPr>
              <a:xfrm>
                <a:off x="544737" y="4934298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89763F8-2946-E48D-A0D9-2D318A8F30C9}"/>
                  </a:ext>
                </a:extLst>
              </p:cNvPr>
              <p:cNvSpPr/>
              <p:nvPr/>
            </p:nvSpPr>
            <p:spPr>
              <a:xfrm>
                <a:off x="718559" y="4934426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A4E9BD4-75B6-911F-2C39-762F27EA068F}"/>
                  </a:ext>
                </a:extLst>
              </p:cNvPr>
              <p:cNvSpPr/>
              <p:nvPr/>
            </p:nvSpPr>
            <p:spPr>
              <a:xfrm>
                <a:off x="833927" y="4934426"/>
                <a:ext cx="34866" cy="98704"/>
              </a:xfrm>
              <a:custGeom>
                <a:avLst/>
                <a:gdLst>
                  <a:gd name="connsiteX0" fmla="*/ 21920 w 34866"/>
                  <a:gd name="connsiteY0" fmla="*/ 0 h 98704"/>
                  <a:gd name="connsiteX1" fmla="*/ 31919 w 34866"/>
                  <a:gd name="connsiteY1" fmla="*/ 2948 h 98704"/>
                  <a:gd name="connsiteX2" fmla="*/ 34867 w 34866"/>
                  <a:gd name="connsiteY2" fmla="*/ 12050 h 98704"/>
                  <a:gd name="connsiteX3" fmla="*/ 34867 w 34866"/>
                  <a:gd name="connsiteY3" fmla="*/ 95627 h 98704"/>
                  <a:gd name="connsiteX4" fmla="*/ 31790 w 34866"/>
                  <a:gd name="connsiteY4" fmla="*/ 98704 h 98704"/>
                  <a:gd name="connsiteX5" fmla="*/ 17305 w 34866"/>
                  <a:gd name="connsiteY5" fmla="*/ 98704 h 98704"/>
                  <a:gd name="connsiteX6" fmla="*/ 14229 w 34866"/>
                  <a:gd name="connsiteY6" fmla="*/ 95627 h 98704"/>
                  <a:gd name="connsiteX7" fmla="*/ 14229 w 34866"/>
                  <a:gd name="connsiteY7" fmla="*/ 21792 h 98704"/>
                  <a:gd name="connsiteX8" fmla="*/ 11281 w 34866"/>
                  <a:gd name="connsiteY8" fmla="*/ 18843 h 98704"/>
                  <a:gd name="connsiteX9" fmla="*/ 3205 w 34866"/>
                  <a:gd name="connsiteY9" fmla="*/ 18843 h 98704"/>
                  <a:gd name="connsiteX10" fmla="*/ 0 w 34866"/>
                  <a:gd name="connsiteY10" fmla="*/ 15767 h 98704"/>
                  <a:gd name="connsiteX11" fmla="*/ 0 w 34866"/>
                  <a:gd name="connsiteY11" fmla="*/ 3205 h 98704"/>
                  <a:gd name="connsiteX12" fmla="*/ 3205 w 34866"/>
                  <a:gd name="connsiteY12" fmla="*/ 128 h 98704"/>
                  <a:gd name="connsiteX13" fmla="*/ 21920 w 34866"/>
                  <a:gd name="connsiteY13" fmla="*/ 128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6" h="98704">
                    <a:moveTo>
                      <a:pt x="21920" y="0"/>
                    </a:moveTo>
                    <a:cubicBezTo>
                      <a:pt x="26663" y="0"/>
                      <a:pt x="29996" y="1025"/>
                      <a:pt x="31919" y="2948"/>
                    </a:cubicBezTo>
                    <a:cubicBezTo>
                      <a:pt x="33841" y="4871"/>
                      <a:pt x="34867" y="7948"/>
                      <a:pt x="34867" y="12050"/>
                    </a:cubicBezTo>
                    <a:lnTo>
                      <a:pt x="34867" y="95627"/>
                    </a:lnTo>
                    <a:cubicBezTo>
                      <a:pt x="34867" y="97678"/>
                      <a:pt x="33841" y="98704"/>
                      <a:pt x="31790" y="98704"/>
                    </a:cubicBezTo>
                    <a:lnTo>
                      <a:pt x="17305" y="98704"/>
                    </a:lnTo>
                    <a:cubicBezTo>
                      <a:pt x="15254" y="98704"/>
                      <a:pt x="14229" y="97678"/>
                      <a:pt x="14229" y="95627"/>
                    </a:cubicBezTo>
                    <a:lnTo>
                      <a:pt x="14229" y="21792"/>
                    </a:lnTo>
                    <a:cubicBezTo>
                      <a:pt x="14229" y="19869"/>
                      <a:pt x="13203" y="18843"/>
                      <a:pt x="11281" y="18843"/>
                    </a:cubicBezTo>
                    <a:lnTo>
                      <a:pt x="3205" y="18843"/>
                    </a:lnTo>
                    <a:cubicBezTo>
                      <a:pt x="1026" y="18843"/>
                      <a:pt x="0" y="17818"/>
                      <a:pt x="0" y="15767"/>
                    </a:cubicBezTo>
                    <a:lnTo>
                      <a:pt x="0" y="3205"/>
                    </a:lnTo>
                    <a:cubicBezTo>
                      <a:pt x="0" y="1154"/>
                      <a:pt x="1026" y="128"/>
                      <a:pt x="3205" y="128"/>
                    </a:cubicBezTo>
                    <a:lnTo>
                      <a:pt x="21920" y="128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F949C7-7A36-BBF1-92E1-D66D129FD58B}"/>
                  </a:ext>
                </a:extLst>
              </p:cNvPr>
              <p:cNvSpPr/>
              <p:nvPr/>
            </p:nvSpPr>
            <p:spPr>
              <a:xfrm>
                <a:off x="297208" y="5110427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99A5930-1261-9D63-F81D-C4E018738B93}"/>
                  </a:ext>
                </a:extLst>
              </p:cNvPr>
              <p:cNvSpPr/>
              <p:nvPr/>
            </p:nvSpPr>
            <p:spPr>
              <a:xfrm>
                <a:off x="400039" y="5110683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3CE4DF-5580-59DE-3DA7-AE0B99356B6D}"/>
                  </a:ext>
                </a:extLst>
              </p:cNvPr>
              <p:cNvSpPr/>
              <p:nvPr/>
            </p:nvSpPr>
            <p:spPr>
              <a:xfrm>
                <a:off x="544737" y="5110555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E48E0F-2852-14C5-D49A-75EB529C116B}"/>
                  </a:ext>
                </a:extLst>
              </p:cNvPr>
              <p:cNvSpPr/>
              <p:nvPr/>
            </p:nvSpPr>
            <p:spPr>
              <a:xfrm>
                <a:off x="718559" y="5110683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6AF9AF1-E649-A607-D9D2-EEE25AAD53D0}"/>
                  </a:ext>
                </a:extLst>
              </p:cNvPr>
              <p:cNvSpPr/>
              <p:nvPr/>
            </p:nvSpPr>
            <p:spPr>
              <a:xfrm>
                <a:off x="838285" y="5110683"/>
                <a:ext cx="106395" cy="98704"/>
              </a:xfrm>
              <a:custGeom>
                <a:avLst/>
                <a:gdLst>
                  <a:gd name="connsiteX0" fmla="*/ 81527 w 106395"/>
                  <a:gd name="connsiteY0" fmla="*/ 0 h 98704"/>
                  <a:gd name="connsiteX1" fmla="*/ 100370 w 106395"/>
                  <a:gd name="connsiteY1" fmla="*/ 6409 h 98704"/>
                  <a:gd name="connsiteX2" fmla="*/ 106395 w 106395"/>
                  <a:gd name="connsiteY2" fmla="*/ 23073 h 98704"/>
                  <a:gd name="connsiteX3" fmla="*/ 106395 w 106395"/>
                  <a:gd name="connsiteY3" fmla="*/ 32944 h 98704"/>
                  <a:gd name="connsiteX4" fmla="*/ 100242 w 106395"/>
                  <a:gd name="connsiteY4" fmla="*/ 50762 h 98704"/>
                  <a:gd name="connsiteX5" fmla="*/ 81783 w 106395"/>
                  <a:gd name="connsiteY5" fmla="*/ 57043 h 98704"/>
                  <a:gd name="connsiteX6" fmla="*/ 28201 w 106395"/>
                  <a:gd name="connsiteY6" fmla="*/ 57043 h 98704"/>
                  <a:gd name="connsiteX7" fmla="*/ 20895 w 106395"/>
                  <a:gd name="connsiteY7" fmla="*/ 65119 h 98704"/>
                  <a:gd name="connsiteX8" fmla="*/ 20895 w 106395"/>
                  <a:gd name="connsiteY8" fmla="*/ 77040 h 98704"/>
                  <a:gd name="connsiteX9" fmla="*/ 23715 w 106395"/>
                  <a:gd name="connsiteY9" fmla="*/ 79988 h 98704"/>
                  <a:gd name="connsiteX10" fmla="*/ 103062 w 106395"/>
                  <a:gd name="connsiteY10" fmla="*/ 79988 h 98704"/>
                  <a:gd name="connsiteX11" fmla="*/ 106267 w 106395"/>
                  <a:gd name="connsiteY11" fmla="*/ 83065 h 98704"/>
                  <a:gd name="connsiteX12" fmla="*/ 106267 w 106395"/>
                  <a:gd name="connsiteY12" fmla="*/ 95627 h 98704"/>
                  <a:gd name="connsiteX13" fmla="*/ 103062 w 106395"/>
                  <a:gd name="connsiteY13" fmla="*/ 98704 h 98704"/>
                  <a:gd name="connsiteX14" fmla="*/ 13075 w 106395"/>
                  <a:gd name="connsiteY14" fmla="*/ 98704 h 98704"/>
                  <a:gd name="connsiteX15" fmla="*/ 2948 w 106395"/>
                  <a:gd name="connsiteY15" fmla="*/ 95756 h 98704"/>
                  <a:gd name="connsiteX16" fmla="*/ 0 w 106395"/>
                  <a:gd name="connsiteY16" fmla="*/ 86654 h 98704"/>
                  <a:gd name="connsiteX17" fmla="*/ 0 w 106395"/>
                  <a:gd name="connsiteY17" fmla="*/ 64991 h 98704"/>
                  <a:gd name="connsiteX18" fmla="*/ 6153 w 106395"/>
                  <a:gd name="connsiteY18" fmla="*/ 47044 h 98704"/>
                  <a:gd name="connsiteX19" fmla="*/ 24612 w 106395"/>
                  <a:gd name="connsiteY19" fmla="*/ 40763 h 98704"/>
                  <a:gd name="connsiteX20" fmla="*/ 78194 w 106395"/>
                  <a:gd name="connsiteY20" fmla="*/ 40763 h 98704"/>
                  <a:gd name="connsiteX21" fmla="*/ 85501 w 106395"/>
                  <a:gd name="connsiteY21" fmla="*/ 32816 h 98704"/>
                  <a:gd name="connsiteX22" fmla="*/ 85501 w 106395"/>
                  <a:gd name="connsiteY22" fmla="*/ 26791 h 98704"/>
                  <a:gd name="connsiteX23" fmla="*/ 83834 w 106395"/>
                  <a:gd name="connsiteY23" fmla="*/ 20895 h 98704"/>
                  <a:gd name="connsiteX24" fmla="*/ 78066 w 106395"/>
                  <a:gd name="connsiteY24" fmla="*/ 18715 h 98704"/>
                  <a:gd name="connsiteX25" fmla="*/ 6666 w 106395"/>
                  <a:gd name="connsiteY25" fmla="*/ 18715 h 98704"/>
                  <a:gd name="connsiteX26" fmla="*/ 3589 w 106395"/>
                  <a:gd name="connsiteY26" fmla="*/ 15639 h 98704"/>
                  <a:gd name="connsiteX27" fmla="*/ 3589 w 106395"/>
                  <a:gd name="connsiteY27" fmla="*/ 3076 h 98704"/>
                  <a:gd name="connsiteX28" fmla="*/ 6666 w 106395"/>
                  <a:gd name="connsiteY28" fmla="*/ 0 h 98704"/>
                  <a:gd name="connsiteX29" fmla="*/ 81399 w 106395"/>
                  <a:gd name="connsiteY29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6395" h="98704">
                    <a:moveTo>
                      <a:pt x="81527" y="0"/>
                    </a:moveTo>
                    <a:cubicBezTo>
                      <a:pt x="90115" y="0"/>
                      <a:pt x="96397" y="2051"/>
                      <a:pt x="100370" y="6409"/>
                    </a:cubicBezTo>
                    <a:cubicBezTo>
                      <a:pt x="104344" y="10768"/>
                      <a:pt x="106395" y="16152"/>
                      <a:pt x="106395" y="23073"/>
                    </a:cubicBezTo>
                    <a:lnTo>
                      <a:pt x="106395" y="32944"/>
                    </a:lnTo>
                    <a:cubicBezTo>
                      <a:pt x="106395" y="40635"/>
                      <a:pt x="104344" y="46660"/>
                      <a:pt x="100242" y="50762"/>
                    </a:cubicBezTo>
                    <a:cubicBezTo>
                      <a:pt x="96140" y="54992"/>
                      <a:pt x="89987" y="57043"/>
                      <a:pt x="81783" y="57043"/>
                    </a:cubicBezTo>
                    <a:lnTo>
                      <a:pt x="28201" y="57043"/>
                    </a:lnTo>
                    <a:cubicBezTo>
                      <a:pt x="23330" y="57043"/>
                      <a:pt x="20895" y="59735"/>
                      <a:pt x="20895" y="65119"/>
                    </a:cubicBezTo>
                    <a:lnTo>
                      <a:pt x="20895" y="77040"/>
                    </a:lnTo>
                    <a:cubicBezTo>
                      <a:pt x="20895" y="78963"/>
                      <a:pt x="21792" y="79988"/>
                      <a:pt x="23715" y="79988"/>
                    </a:cubicBezTo>
                    <a:lnTo>
                      <a:pt x="103062" y="79988"/>
                    </a:lnTo>
                    <a:cubicBezTo>
                      <a:pt x="105242" y="79988"/>
                      <a:pt x="106267" y="81014"/>
                      <a:pt x="106267" y="83065"/>
                    </a:cubicBezTo>
                    <a:lnTo>
                      <a:pt x="106267" y="95627"/>
                    </a:lnTo>
                    <a:cubicBezTo>
                      <a:pt x="106267" y="97678"/>
                      <a:pt x="105242" y="98704"/>
                      <a:pt x="103062" y="98704"/>
                    </a:cubicBezTo>
                    <a:lnTo>
                      <a:pt x="13075" y="98704"/>
                    </a:lnTo>
                    <a:cubicBezTo>
                      <a:pt x="8332" y="98704"/>
                      <a:pt x="4871" y="97678"/>
                      <a:pt x="2948" y="95756"/>
                    </a:cubicBezTo>
                    <a:cubicBezTo>
                      <a:pt x="1026" y="93833"/>
                      <a:pt x="0" y="90756"/>
                      <a:pt x="0" y="86654"/>
                    </a:cubicBezTo>
                    <a:lnTo>
                      <a:pt x="0" y="64991"/>
                    </a:lnTo>
                    <a:cubicBezTo>
                      <a:pt x="0" y="57171"/>
                      <a:pt x="2051" y="51146"/>
                      <a:pt x="6153" y="47044"/>
                    </a:cubicBezTo>
                    <a:cubicBezTo>
                      <a:pt x="10255" y="42814"/>
                      <a:pt x="16408" y="40763"/>
                      <a:pt x="24612" y="40763"/>
                    </a:cubicBezTo>
                    <a:lnTo>
                      <a:pt x="78194" y="40763"/>
                    </a:lnTo>
                    <a:cubicBezTo>
                      <a:pt x="83065" y="40763"/>
                      <a:pt x="85501" y="38072"/>
                      <a:pt x="85501" y="32816"/>
                    </a:cubicBezTo>
                    <a:lnTo>
                      <a:pt x="85501" y="26791"/>
                    </a:lnTo>
                    <a:cubicBezTo>
                      <a:pt x="85501" y="24355"/>
                      <a:pt x="84988" y="22433"/>
                      <a:pt x="83834" y="20895"/>
                    </a:cubicBezTo>
                    <a:cubicBezTo>
                      <a:pt x="82681" y="19484"/>
                      <a:pt x="80758" y="18715"/>
                      <a:pt x="78066" y="18715"/>
                    </a:cubicBezTo>
                    <a:lnTo>
                      <a:pt x="6666" y="18715"/>
                    </a:lnTo>
                    <a:cubicBezTo>
                      <a:pt x="4615" y="18715"/>
                      <a:pt x="3589" y="17690"/>
                      <a:pt x="3589" y="15639"/>
                    </a:cubicBezTo>
                    <a:lnTo>
                      <a:pt x="3589" y="3076"/>
                    </a:lnTo>
                    <a:cubicBezTo>
                      <a:pt x="3589" y="1025"/>
                      <a:pt x="4615" y="0"/>
                      <a:pt x="6666" y="0"/>
                    </a:cubicBezTo>
                    <a:lnTo>
                      <a:pt x="81399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8E5AEBC-C009-68D1-5286-A5D8E7228C5E}"/>
                  </a:ext>
                </a:extLst>
              </p:cNvPr>
              <p:cNvSpPr/>
              <p:nvPr/>
            </p:nvSpPr>
            <p:spPr>
              <a:xfrm>
                <a:off x="297208" y="5286684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08C733-C5E7-580D-8184-2039BD53A824}"/>
                  </a:ext>
                </a:extLst>
              </p:cNvPr>
              <p:cNvSpPr/>
              <p:nvPr/>
            </p:nvSpPr>
            <p:spPr>
              <a:xfrm>
                <a:off x="400039" y="5286940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20AC8ED-240C-06B3-9F8B-4F62386B45CF}"/>
                  </a:ext>
                </a:extLst>
              </p:cNvPr>
              <p:cNvSpPr/>
              <p:nvPr/>
            </p:nvSpPr>
            <p:spPr>
              <a:xfrm>
                <a:off x="544737" y="5286812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26C7A8-029F-D3CA-5726-7B9B91F8012E}"/>
                  </a:ext>
                </a:extLst>
              </p:cNvPr>
              <p:cNvSpPr/>
              <p:nvPr/>
            </p:nvSpPr>
            <p:spPr>
              <a:xfrm>
                <a:off x="718559" y="5286940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374EF21-DEAE-41BE-65DA-5219AA0B4F00}"/>
                  </a:ext>
                </a:extLst>
              </p:cNvPr>
              <p:cNvSpPr/>
              <p:nvPr/>
            </p:nvSpPr>
            <p:spPr>
              <a:xfrm>
                <a:off x="837644" y="5286940"/>
                <a:ext cx="103575" cy="98704"/>
              </a:xfrm>
              <a:custGeom>
                <a:avLst/>
                <a:gdLst>
                  <a:gd name="connsiteX0" fmla="*/ 76143 w 103575"/>
                  <a:gd name="connsiteY0" fmla="*/ 0 h 98704"/>
                  <a:gd name="connsiteX1" fmla="*/ 96781 w 103575"/>
                  <a:gd name="connsiteY1" fmla="*/ 5769 h 98704"/>
                  <a:gd name="connsiteX2" fmla="*/ 102934 w 103575"/>
                  <a:gd name="connsiteY2" fmla="*/ 23202 h 98704"/>
                  <a:gd name="connsiteX3" fmla="*/ 102934 w 103575"/>
                  <a:gd name="connsiteY3" fmla="*/ 29996 h 98704"/>
                  <a:gd name="connsiteX4" fmla="*/ 94602 w 103575"/>
                  <a:gd name="connsiteY4" fmla="*/ 47942 h 98704"/>
                  <a:gd name="connsiteX5" fmla="*/ 103575 w 103575"/>
                  <a:gd name="connsiteY5" fmla="*/ 66144 h 98704"/>
                  <a:gd name="connsiteX6" fmla="*/ 103575 w 103575"/>
                  <a:gd name="connsiteY6" fmla="*/ 74348 h 98704"/>
                  <a:gd name="connsiteX7" fmla="*/ 102293 w 103575"/>
                  <a:gd name="connsiteY7" fmla="*/ 84475 h 98704"/>
                  <a:gd name="connsiteX8" fmla="*/ 98063 w 103575"/>
                  <a:gd name="connsiteY8" fmla="*/ 92166 h 98704"/>
                  <a:gd name="connsiteX9" fmla="*/ 90372 w 103575"/>
                  <a:gd name="connsiteY9" fmla="*/ 97038 h 98704"/>
                  <a:gd name="connsiteX10" fmla="*/ 78707 w 103575"/>
                  <a:gd name="connsiteY10" fmla="*/ 98704 h 98704"/>
                  <a:gd name="connsiteX11" fmla="*/ 3077 w 103575"/>
                  <a:gd name="connsiteY11" fmla="*/ 98704 h 98704"/>
                  <a:gd name="connsiteX12" fmla="*/ 0 w 103575"/>
                  <a:gd name="connsiteY12" fmla="*/ 95627 h 98704"/>
                  <a:gd name="connsiteX13" fmla="*/ 0 w 103575"/>
                  <a:gd name="connsiteY13" fmla="*/ 83065 h 98704"/>
                  <a:gd name="connsiteX14" fmla="*/ 3077 w 103575"/>
                  <a:gd name="connsiteY14" fmla="*/ 79988 h 98704"/>
                  <a:gd name="connsiteX15" fmla="*/ 72297 w 103575"/>
                  <a:gd name="connsiteY15" fmla="*/ 79988 h 98704"/>
                  <a:gd name="connsiteX16" fmla="*/ 80245 w 103575"/>
                  <a:gd name="connsiteY16" fmla="*/ 77810 h 98704"/>
                  <a:gd name="connsiteX17" fmla="*/ 82681 w 103575"/>
                  <a:gd name="connsiteY17" fmla="*/ 71144 h 98704"/>
                  <a:gd name="connsiteX18" fmla="*/ 82681 w 103575"/>
                  <a:gd name="connsiteY18" fmla="*/ 65888 h 98704"/>
                  <a:gd name="connsiteX19" fmla="*/ 80117 w 103575"/>
                  <a:gd name="connsiteY19" fmla="*/ 59222 h 98704"/>
                  <a:gd name="connsiteX20" fmla="*/ 70503 w 103575"/>
                  <a:gd name="connsiteY20" fmla="*/ 56915 h 98704"/>
                  <a:gd name="connsiteX21" fmla="*/ 3974 w 103575"/>
                  <a:gd name="connsiteY21" fmla="*/ 56915 h 98704"/>
                  <a:gd name="connsiteX22" fmla="*/ 769 w 103575"/>
                  <a:gd name="connsiteY22" fmla="*/ 53839 h 98704"/>
                  <a:gd name="connsiteX23" fmla="*/ 769 w 103575"/>
                  <a:gd name="connsiteY23" fmla="*/ 43840 h 98704"/>
                  <a:gd name="connsiteX24" fmla="*/ 3974 w 103575"/>
                  <a:gd name="connsiteY24" fmla="*/ 40763 h 98704"/>
                  <a:gd name="connsiteX25" fmla="*/ 70503 w 103575"/>
                  <a:gd name="connsiteY25" fmla="*/ 40763 h 98704"/>
                  <a:gd name="connsiteX26" fmla="*/ 80117 w 103575"/>
                  <a:gd name="connsiteY26" fmla="*/ 38584 h 98704"/>
                  <a:gd name="connsiteX27" fmla="*/ 82681 w 103575"/>
                  <a:gd name="connsiteY27" fmla="*/ 32303 h 98704"/>
                  <a:gd name="connsiteX28" fmla="*/ 82681 w 103575"/>
                  <a:gd name="connsiteY28" fmla="*/ 27304 h 98704"/>
                  <a:gd name="connsiteX29" fmla="*/ 80245 w 103575"/>
                  <a:gd name="connsiteY29" fmla="*/ 20766 h 98704"/>
                  <a:gd name="connsiteX30" fmla="*/ 72169 w 103575"/>
                  <a:gd name="connsiteY30" fmla="*/ 18715 h 98704"/>
                  <a:gd name="connsiteX31" fmla="*/ 3205 w 103575"/>
                  <a:gd name="connsiteY31" fmla="*/ 18715 h 98704"/>
                  <a:gd name="connsiteX32" fmla="*/ 128 w 103575"/>
                  <a:gd name="connsiteY32" fmla="*/ 15639 h 98704"/>
                  <a:gd name="connsiteX33" fmla="*/ 128 w 103575"/>
                  <a:gd name="connsiteY33" fmla="*/ 3076 h 98704"/>
                  <a:gd name="connsiteX34" fmla="*/ 3205 w 103575"/>
                  <a:gd name="connsiteY34" fmla="*/ 0 h 98704"/>
                  <a:gd name="connsiteX35" fmla="*/ 76271 w 103575"/>
                  <a:gd name="connsiteY35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575" h="98704">
                    <a:moveTo>
                      <a:pt x="76143" y="0"/>
                    </a:moveTo>
                    <a:cubicBezTo>
                      <a:pt x="85757" y="0"/>
                      <a:pt x="92679" y="1923"/>
                      <a:pt x="96781" y="5769"/>
                    </a:cubicBezTo>
                    <a:cubicBezTo>
                      <a:pt x="100883" y="9614"/>
                      <a:pt x="102934" y="15511"/>
                      <a:pt x="102934" y="23202"/>
                    </a:cubicBezTo>
                    <a:lnTo>
                      <a:pt x="102934" y="29996"/>
                    </a:lnTo>
                    <a:cubicBezTo>
                      <a:pt x="102934" y="37815"/>
                      <a:pt x="100114" y="43840"/>
                      <a:pt x="94602" y="47942"/>
                    </a:cubicBezTo>
                    <a:cubicBezTo>
                      <a:pt x="100627" y="51788"/>
                      <a:pt x="103575" y="57812"/>
                      <a:pt x="103575" y="66144"/>
                    </a:cubicBezTo>
                    <a:lnTo>
                      <a:pt x="103575" y="74348"/>
                    </a:lnTo>
                    <a:cubicBezTo>
                      <a:pt x="103575" y="78066"/>
                      <a:pt x="103191" y="81527"/>
                      <a:pt x="102293" y="84475"/>
                    </a:cubicBezTo>
                    <a:cubicBezTo>
                      <a:pt x="101396" y="87551"/>
                      <a:pt x="99986" y="89987"/>
                      <a:pt x="98063" y="92166"/>
                    </a:cubicBezTo>
                    <a:cubicBezTo>
                      <a:pt x="96140" y="94217"/>
                      <a:pt x="93448" y="95884"/>
                      <a:pt x="90372" y="97038"/>
                    </a:cubicBezTo>
                    <a:cubicBezTo>
                      <a:pt x="87167" y="98191"/>
                      <a:pt x="83321" y="98704"/>
                      <a:pt x="78707" y="98704"/>
                    </a:cubicBezTo>
                    <a:lnTo>
                      <a:pt x="3077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83065"/>
                    </a:lnTo>
                    <a:cubicBezTo>
                      <a:pt x="0" y="81014"/>
                      <a:pt x="1026" y="79988"/>
                      <a:pt x="3077" y="79988"/>
                    </a:cubicBezTo>
                    <a:lnTo>
                      <a:pt x="72297" y="79988"/>
                    </a:lnTo>
                    <a:cubicBezTo>
                      <a:pt x="76015" y="79988"/>
                      <a:pt x="78579" y="79348"/>
                      <a:pt x="80245" y="77810"/>
                    </a:cubicBezTo>
                    <a:cubicBezTo>
                      <a:pt x="81911" y="76399"/>
                      <a:pt x="82681" y="74220"/>
                      <a:pt x="82681" y="71144"/>
                    </a:cubicBezTo>
                    <a:lnTo>
                      <a:pt x="82681" y="65888"/>
                    </a:lnTo>
                    <a:cubicBezTo>
                      <a:pt x="82681" y="62940"/>
                      <a:pt x="81783" y="60760"/>
                      <a:pt x="80117" y="59222"/>
                    </a:cubicBezTo>
                    <a:cubicBezTo>
                      <a:pt x="78322" y="57684"/>
                      <a:pt x="75118" y="56915"/>
                      <a:pt x="70503" y="56915"/>
                    </a:cubicBezTo>
                    <a:lnTo>
                      <a:pt x="3974" y="56915"/>
                    </a:lnTo>
                    <a:cubicBezTo>
                      <a:pt x="1795" y="56915"/>
                      <a:pt x="769" y="55889"/>
                      <a:pt x="769" y="53839"/>
                    </a:cubicBezTo>
                    <a:lnTo>
                      <a:pt x="769" y="43840"/>
                    </a:lnTo>
                    <a:cubicBezTo>
                      <a:pt x="769" y="41789"/>
                      <a:pt x="1795" y="40763"/>
                      <a:pt x="3974" y="40763"/>
                    </a:cubicBezTo>
                    <a:lnTo>
                      <a:pt x="70503" y="40763"/>
                    </a:lnTo>
                    <a:cubicBezTo>
                      <a:pt x="75246" y="40763"/>
                      <a:pt x="78451" y="39994"/>
                      <a:pt x="80117" y="38584"/>
                    </a:cubicBezTo>
                    <a:cubicBezTo>
                      <a:pt x="81783" y="37174"/>
                      <a:pt x="82681" y="34995"/>
                      <a:pt x="82681" y="32303"/>
                    </a:cubicBezTo>
                    <a:lnTo>
                      <a:pt x="82681" y="27304"/>
                    </a:lnTo>
                    <a:cubicBezTo>
                      <a:pt x="82681" y="24355"/>
                      <a:pt x="81911" y="22176"/>
                      <a:pt x="80245" y="20766"/>
                    </a:cubicBezTo>
                    <a:cubicBezTo>
                      <a:pt x="78579" y="19356"/>
                      <a:pt x="75887" y="18715"/>
                      <a:pt x="72169" y="18715"/>
                    </a:cubicBezTo>
                    <a:lnTo>
                      <a:pt x="3205" y="18715"/>
                    </a:lnTo>
                    <a:cubicBezTo>
                      <a:pt x="1154" y="18715"/>
                      <a:pt x="128" y="17690"/>
                      <a:pt x="128" y="15639"/>
                    </a:cubicBezTo>
                    <a:lnTo>
                      <a:pt x="128" y="3076"/>
                    </a:lnTo>
                    <a:cubicBezTo>
                      <a:pt x="128" y="1025"/>
                      <a:pt x="1154" y="0"/>
                      <a:pt x="3205" y="0"/>
                    </a:cubicBezTo>
                    <a:lnTo>
                      <a:pt x="762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aphic 4">
              <a:extLst>
                <a:ext uri="{FF2B5EF4-FFF2-40B4-BE49-F238E27FC236}">
                  <a16:creationId xmlns:a16="http://schemas.microsoft.com/office/drawing/2014/main" id="{380A040A-8559-2F5F-42BE-95966E5E4CB8}"/>
                </a:ext>
              </a:extLst>
            </p:cNvPr>
            <p:cNvGrpSpPr/>
            <p:nvPr/>
          </p:nvGrpSpPr>
          <p:grpSpPr>
            <a:xfrm>
              <a:off x="2265803" y="4947501"/>
              <a:ext cx="1224569" cy="430451"/>
              <a:chOff x="1061843" y="4947501"/>
              <a:chExt cx="1224569" cy="430451"/>
            </a:xfrm>
            <a:solidFill>
              <a:srgbClr val="00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52D7C0E-B7E9-BC6F-086D-548F7FBBA6C4}"/>
                  </a:ext>
                </a:extLst>
              </p:cNvPr>
              <p:cNvSpPr/>
              <p:nvPr/>
            </p:nvSpPr>
            <p:spPr>
              <a:xfrm>
                <a:off x="1061843" y="5305912"/>
                <a:ext cx="418530" cy="72041"/>
              </a:xfrm>
              <a:custGeom>
                <a:avLst/>
                <a:gdLst>
                  <a:gd name="connsiteX0" fmla="*/ 0 w 418530"/>
                  <a:gd name="connsiteY0" fmla="*/ 0 h 72041"/>
                  <a:gd name="connsiteX1" fmla="*/ 418530 w 418530"/>
                  <a:gd name="connsiteY1" fmla="*/ 0 h 72041"/>
                  <a:gd name="connsiteX2" fmla="*/ 418530 w 418530"/>
                  <a:gd name="connsiteY2" fmla="*/ 72041 h 72041"/>
                  <a:gd name="connsiteX3" fmla="*/ 0 w 418530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530" h="72041">
                    <a:moveTo>
                      <a:pt x="0" y="0"/>
                    </a:moveTo>
                    <a:lnTo>
                      <a:pt x="418530" y="0"/>
                    </a:lnTo>
                    <a:lnTo>
                      <a:pt x="41853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CCFD176-ABF2-1690-F922-6020F2162121}"/>
                  </a:ext>
                </a:extLst>
              </p:cNvPr>
              <p:cNvSpPr/>
              <p:nvPr/>
            </p:nvSpPr>
            <p:spPr>
              <a:xfrm>
                <a:off x="1061843" y="5126707"/>
                <a:ext cx="1224569" cy="72041"/>
              </a:xfrm>
              <a:custGeom>
                <a:avLst/>
                <a:gdLst>
                  <a:gd name="connsiteX0" fmla="*/ 0 w 1224569"/>
                  <a:gd name="connsiteY0" fmla="*/ 0 h 72041"/>
                  <a:gd name="connsiteX1" fmla="*/ 1224570 w 1224569"/>
                  <a:gd name="connsiteY1" fmla="*/ 0 h 72041"/>
                  <a:gd name="connsiteX2" fmla="*/ 1224570 w 1224569"/>
                  <a:gd name="connsiteY2" fmla="*/ 72041 h 72041"/>
                  <a:gd name="connsiteX3" fmla="*/ 0 w 1224569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569" h="72041">
                    <a:moveTo>
                      <a:pt x="0" y="0"/>
                    </a:moveTo>
                    <a:lnTo>
                      <a:pt x="1224570" y="0"/>
                    </a:lnTo>
                    <a:lnTo>
                      <a:pt x="122457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5CE39F1-C13B-E707-FBDD-E277A42D6160}"/>
                  </a:ext>
                </a:extLst>
              </p:cNvPr>
              <p:cNvSpPr/>
              <p:nvPr/>
            </p:nvSpPr>
            <p:spPr>
              <a:xfrm>
                <a:off x="1061843" y="4947501"/>
                <a:ext cx="792964" cy="72041"/>
              </a:xfrm>
              <a:custGeom>
                <a:avLst/>
                <a:gdLst>
                  <a:gd name="connsiteX0" fmla="*/ 0 w 792964"/>
                  <a:gd name="connsiteY0" fmla="*/ 0 h 72041"/>
                  <a:gd name="connsiteX1" fmla="*/ 792964 w 792964"/>
                  <a:gd name="connsiteY1" fmla="*/ 0 h 72041"/>
                  <a:gd name="connsiteX2" fmla="*/ 792964 w 792964"/>
                  <a:gd name="connsiteY2" fmla="*/ 72041 h 72041"/>
                  <a:gd name="connsiteX3" fmla="*/ 0 w 792964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64" h="72041">
                    <a:moveTo>
                      <a:pt x="0" y="0"/>
                    </a:moveTo>
                    <a:lnTo>
                      <a:pt x="792964" y="0"/>
                    </a:lnTo>
                    <a:lnTo>
                      <a:pt x="792964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7" name="Group 2256">
            <a:extLst>
              <a:ext uri="{FF2B5EF4-FFF2-40B4-BE49-F238E27FC236}">
                <a16:creationId xmlns:a16="http://schemas.microsoft.com/office/drawing/2014/main" id="{A341987E-6937-75A4-47A1-38481EC06932}"/>
              </a:ext>
            </a:extLst>
          </p:cNvPr>
          <p:cNvGrpSpPr/>
          <p:nvPr/>
        </p:nvGrpSpPr>
        <p:grpSpPr>
          <a:xfrm>
            <a:off x="4743550" y="2271530"/>
            <a:ext cx="2728051" cy="1083859"/>
            <a:chOff x="4743550" y="2271530"/>
            <a:chExt cx="2728051" cy="108385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474CDDE-921B-45CB-83A6-E53D53A4D02B}"/>
                </a:ext>
              </a:extLst>
            </p:cNvPr>
            <p:cNvSpPr/>
            <p:nvPr/>
          </p:nvSpPr>
          <p:spPr>
            <a:xfrm>
              <a:off x="4743550" y="2271532"/>
              <a:ext cx="345586" cy="349008"/>
            </a:xfrm>
            <a:custGeom>
              <a:avLst/>
              <a:gdLst>
                <a:gd name="connsiteX0" fmla="*/ 0 w 152904"/>
                <a:gd name="connsiteY0" fmla="*/ 154419 h 154418"/>
                <a:gd name="connsiteX1" fmla="*/ 0 w 152904"/>
                <a:gd name="connsiteY1" fmla="*/ 0 h 154418"/>
                <a:gd name="connsiteX2" fmla="*/ 152905 w 152904"/>
                <a:gd name="connsiteY2" fmla="*/ 0 h 15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04" h="154418">
                  <a:moveTo>
                    <a:pt x="0" y="154419"/>
                  </a:moveTo>
                  <a:lnTo>
                    <a:pt x="0" y="0"/>
                  </a:lnTo>
                  <a:lnTo>
                    <a:pt x="152905" y="0"/>
                  </a:lnTo>
                  <a:close/>
                </a:path>
              </a:pathLst>
            </a:custGeom>
            <a:solidFill>
              <a:srgbClr val="00FBFC"/>
            </a:solidFill>
            <a:ln w="15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30" name="Rectangle: Single Corner Snipped 29">
              <a:extLst>
                <a:ext uri="{FF2B5EF4-FFF2-40B4-BE49-F238E27FC236}">
                  <a16:creationId xmlns:a16="http://schemas.microsoft.com/office/drawing/2014/main" id="{FDE6AF03-6D8E-3CCD-FA97-1667A8207580}"/>
                </a:ext>
              </a:extLst>
            </p:cNvPr>
            <p:cNvSpPr/>
            <p:nvPr/>
          </p:nvSpPr>
          <p:spPr>
            <a:xfrm flipV="1">
              <a:off x="4743550" y="2271530"/>
              <a:ext cx="2728051" cy="1083859"/>
            </a:xfrm>
            <a:prstGeom prst="snip1Rect">
              <a:avLst>
                <a:gd name="adj" fmla="val 50000"/>
              </a:avLst>
            </a:prstGeom>
            <a:noFill/>
            <a:ln w="11350" cap="flat">
              <a:solidFill>
                <a:srgbClr val="00FBF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31" name="Title 5">
            <a:extLst>
              <a:ext uri="{FF2B5EF4-FFF2-40B4-BE49-F238E27FC236}">
                <a16:creationId xmlns:a16="http://schemas.microsoft.com/office/drawing/2014/main" id="{AF129459-6621-A18B-7B46-93A7FC6FAD10}"/>
              </a:ext>
            </a:extLst>
          </p:cNvPr>
          <p:cNvSpPr txBox="1">
            <a:spLocks/>
          </p:cNvSpPr>
          <p:nvPr/>
        </p:nvSpPr>
        <p:spPr>
          <a:xfrm>
            <a:off x="4898012" y="2507662"/>
            <a:ext cx="2522695" cy="3811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Shadcn/ui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DE12F-D08B-0DAF-E6E0-4CB119788836}"/>
              </a:ext>
            </a:extLst>
          </p:cNvPr>
          <p:cNvGrpSpPr/>
          <p:nvPr/>
        </p:nvGrpSpPr>
        <p:grpSpPr>
          <a:xfrm>
            <a:off x="7954315" y="3745034"/>
            <a:ext cx="1989204" cy="451474"/>
            <a:chOff x="1501168" y="4934170"/>
            <a:chExt cx="1989204" cy="451474"/>
          </a:xfrm>
        </p:grpSpPr>
        <p:grpSp>
          <p:nvGrpSpPr>
            <p:cNvPr id="57" name="Graphic 4">
              <a:extLst>
                <a:ext uri="{FF2B5EF4-FFF2-40B4-BE49-F238E27FC236}">
                  <a16:creationId xmlns:a16="http://schemas.microsoft.com/office/drawing/2014/main" id="{16FBB457-F463-B61B-DC38-3E37EAA6F458}"/>
                </a:ext>
              </a:extLst>
            </p:cNvPr>
            <p:cNvGrpSpPr/>
            <p:nvPr/>
          </p:nvGrpSpPr>
          <p:grpSpPr>
            <a:xfrm>
              <a:off x="1501168" y="4934170"/>
              <a:ext cx="647472" cy="451474"/>
              <a:chOff x="297208" y="4934170"/>
              <a:chExt cx="647472" cy="451474"/>
            </a:xfrm>
            <a:solidFill>
              <a:srgbClr val="00FFFF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FCBD8A4-B0D8-A035-D708-02ECFAA7602C}"/>
                  </a:ext>
                </a:extLst>
              </p:cNvPr>
              <p:cNvSpPr/>
              <p:nvPr/>
            </p:nvSpPr>
            <p:spPr>
              <a:xfrm>
                <a:off x="297208" y="4934170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2369ED4-CECD-BE2C-6C96-B57C79A7E40D}"/>
                  </a:ext>
                </a:extLst>
              </p:cNvPr>
              <p:cNvSpPr/>
              <p:nvPr/>
            </p:nvSpPr>
            <p:spPr>
              <a:xfrm>
                <a:off x="400039" y="4934426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8980A56E-F555-1D7A-5F9A-07D886752E35}"/>
                  </a:ext>
                </a:extLst>
              </p:cNvPr>
              <p:cNvSpPr/>
              <p:nvPr/>
            </p:nvSpPr>
            <p:spPr>
              <a:xfrm>
                <a:off x="544737" y="4934298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B7038584-8B83-4555-52E1-C3191A2595F3}"/>
                  </a:ext>
                </a:extLst>
              </p:cNvPr>
              <p:cNvSpPr/>
              <p:nvPr/>
            </p:nvSpPr>
            <p:spPr>
              <a:xfrm>
                <a:off x="718559" y="4934426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C8EF5F89-85E9-FF44-2B7F-9BF77EB6AFCF}"/>
                  </a:ext>
                </a:extLst>
              </p:cNvPr>
              <p:cNvSpPr/>
              <p:nvPr/>
            </p:nvSpPr>
            <p:spPr>
              <a:xfrm>
                <a:off x="833927" y="4934426"/>
                <a:ext cx="34866" cy="98704"/>
              </a:xfrm>
              <a:custGeom>
                <a:avLst/>
                <a:gdLst>
                  <a:gd name="connsiteX0" fmla="*/ 21920 w 34866"/>
                  <a:gd name="connsiteY0" fmla="*/ 0 h 98704"/>
                  <a:gd name="connsiteX1" fmla="*/ 31919 w 34866"/>
                  <a:gd name="connsiteY1" fmla="*/ 2948 h 98704"/>
                  <a:gd name="connsiteX2" fmla="*/ 34867 w 34866"/>
                  <a:gd name="connsiteY2" fmla="*/ 12050 h 98704"/>
                  <a:gd name="connsiteX3" fmla="*/ 34867 w 34866"/>
                  <a:gd name="connsiteY3" fmla="*/ 95627 h 98704"/>
                  <a:gd name="connsiteX4" fmla="*/ 31790 w 34866"/>
                  <a:gd name="connsiteY4" fmla="*/ 98704 h 98704"/>
                  <a:gd name="connsiteX5" fmla="*/ 17305 w 34866"/>
                  <a:gd name="connsiteY5" fmla="*/ 98704 h 98704"/>
                  <a:gd name="connsiteX6" fmla="*/ 14229 w 34866"/>
                  <a:gd name="connsiteY6" fmla="*/ 95627 h 98704"/>
                  <a:gd name="connsiteX7" fmla="*/ 14229 w 34866"/>
                  <a:gd name="connsiteY7" fmla="*/ 21792 h 98704"/>
                  <a:gd name="connsiteX8" fmla="*/ 11281 w 34866"/>
                  <a:gd name="connsiteY8" fmla="*/ 18843 h 98704"/>
                  <a:gd name="connsiteX9" fmla="*/ 3205 w 34866"/>
                  <a:gd name="connsiteY9" fmla="*/ 18843 h 98704"/>
                  <a:gd name="connsiteX10" fmla="*/ 0 w 34866"/>
                  <a:gd name="connsiteY10" fmla="*/ 15767 h 98704"/>
                  <a:gd name="connsiteX11" fmla="*/ 0 w 34866"/>
                  <a:gd name="connsiteY11" fmla="*/ 3205 h 98704"/>
                  <a:gd name="connsiteX12" fmla="*/ 3205 w 34866"/>
                  <a:gd name="connsiteY12" fmla="*/ 128 h 98704"/>
                  <a:gd name="connsiteX13" fmla="*/ 21920 w 34866"/>
                  <a:gd name="connsiteY13" fmla="*/ 128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6" h="98704">
                    <a:moveTo>
                      <a:pt x="21920" y="0"/>
                    </a:moveTo>
                    <a:cubicBezTo>
                      <a:pt x="26663" y="0"/>
                      <a:pt x="29996" y="1025"/>
                      <a:pt x="31919" y="2948"/>
                    </a:cubicBezTo>
                    <a:cubicBezTo>
                      <a:pt x="33841" y="4871"/>
                      <a:pt x="34867" y="7948"/>
                      <a:pt x="34867" y="12050"/>
                    </a:cubicBezTo>
                    <a:lnTo>
                      <a:pt x="34867" y="95627"/>
                    </a:lnTo>
                    <a:cubicBezTo>
                      <a:pt x="34867" y="97678"/>
                      <a:pt x="33841" y="98704"/>
                      <a:pt x="31790" y="98704"/>
                    </a:cubicBezTo>
                    <a:lnTo>
                      <a:pt x="17305" y="98704"/>
                    </a:lnTo>
                    <a:cubicBezTo>
                      <a:pt x="15254" y="98704"/>
                      <a:pt x="14229" y="97678"/>
                      <a:pt x="14229" y="95627"/>
                    </a:cubicBezTo>
                    <a:lnTo>
                      <a:pt x="14229" y="21792"/>
                    </a:lnTo>
                    <a:cubicBezTo>
                      <a:pt x="14229" y="19869"/>
                      <a:pt x="13203" y="18843"/>
                      <a:pt x="11281" y="18843"/>
                    </a:cubicBezTo>
                    <a:lnTo>
                      <a:pt x="3205" y="18843"/>
                    </a:lnTo>
                    <a:cubicBezTo>
                      <a:pt x="1026" y="18843"/>
                      <a:pt x="0" y="17818"/>
                      <a:pt x="0" y="15767"/>
                    </a:cubicBezTo>
                    <a:lnTo>
                      <a:pt x="0" y="3205"/>
                    </a:lnTo>
                    <a:cubicBezTo>
                      <a:pt x="0" y="1154"/>
                      <a:pt x="1026" y="128"/>
                      <a:pt x="3205" y="128"/>
                    </a:cubicBezTo>
                    <a:lnTo>
                      <a:pt x="21920" y="128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68A1D44D-2835-7033-BC9B-AAEF580588A1}"/>
                  </a:ext>
                </a:extLst>
              </p:cNvPr>
              <p:cNvSpPr/>
              <p:nvPr/>
            </p:nvSpPr>
            <p:spPr>
              <a:xfrm>
                <a:off x="297208" y="5110427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E166C333-DFE6-FDAA-D21F-98E8A95AF920}"/>
                  </a:ext>
                </a:extLst>
              </p:cNvPr>
              <p:cNvSpPr/>
              <p:nvPr/>
            </p:nvSpPr>
            <p:spPr>
              <a:xfrm>
                <a:off x="400039" y="5110683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A3ECBB24-8CE9-C55F-586F-3840B8D2EF11}"/>
                  </a:ext>
                </a:extLst>
              </p:cNvPr>
              <p:cNvSpPr/>
              <p:nvPr/>
            </p:nvSpPr>
            <p:spPr>
              <a:xfrm>
                <a:off x="544737" y="5110555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9F369A4C-67F5-740C-3F64-1A2E06306456}"/>
                  </a:ext>
                </a:extLst>
              </p:cNvPr>
              <p:cNvSpPr/>
              <p:nvPr/>
            </p:nvSpPr>
            <p:spPr>
              <a:xfrm>
                <a:off x="718559" y="5110683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5FE1C3AC-E97D-AADF-290D-D9068E120F51}"/>
                  </a:ext>
                </a:extLst>
              </p:cNvPr>
              <p:cNvSpPr/>
              <p:nvPr/>
            </p:nvSpPr>
            <p:spPr>
              <a:xfrm>
                <a:off x="838285" y="5110683"/>
                <a:ext cx="106395" cy="98704"/>
              </a:xfrm>
              <a:custGeom>
                <a:avLst/>
                <a:gdLst>
                  <a:gd name="connsiteX0" fmla="*/ 81527 w 106395"/>
                  <a:gd name="connsiteY0" fmla="*/ 0 h 98704"/>
                  <a:gd name="connsiteX1" fmla="*/ 100370 w 106395"/>
                  <a:gd name="connsiteY1" fmla="*/ 6409 h 98704"/>
                  <a:gd name="connsiteX2" fmla="*/ 106395 w 106395"/>
                  <a:gd name="connsiteY2" fmla="*/ 23073 h 98704"/>
                  <a:gd name="connsiteX3" fmla="*/ 106395 w 106395"/>
                  <a:gd name="connsiteY3" fmla="*/ 32944 h 98704"/>
                  <a:gd name="connsiteX4" fmla="*/ 100242 w 106395"/>
                  <a:gd name="connsiteY4" fmla="*/ 50762 h 98704"/>
                  <a:gd name="connsiteX5" fmla="*/ 81783 w 106395"/>
                  <a:gd name="connsiteY5" fmla="*/ 57043 h 98704"/>
                  <a:gd name="connsiteX6" fmla="*/ 28201 w 106395"/>
                  <a:gd name="connsiteY6" fmla="*/ 57043 h 98704"/>
                  <a:gd name="connsiteX7" fmla="*/ 20895 w 106395"/>
                  <a:gd name="connsiteY7" fmla="*/ 65119 h 98704"/>
                  <a:gd name="connsiteX8" fmla="*/ 20895 w 106395"/>
                  <a:gd name="connsiteY8" fmla="*/ 77040 h 98704"/>
                  <a:gd name="connsiteX9" fmla="*/ 23715 w 106395"/>
                  <a:gd name="connsiteY9" fmla="*/ 79988 h 98704"/>
                  <a:gd name="connsiteX10" fmla="*/ 103062 w 106395"/>
                  <a:gd name="connsiteY10" fmla="*/ 79988 h 98704"/>
                  <a:gd name="connsiteX11" fmla="*/ 106267 w 106395"/>
                  <a:gd name="connsiteY11" fmla="*/ 83065 h 98704"/>
                  <a:gd name="connsiteX12" fmla="*/ 106267 w 106395"/>
                  <a:gd name="connsiteY12" fmla="*/ 95627 h 98704"/>
                  <a:gd name="connsiteX13" fmla="*/ 103062 w 106395"/>
                  <a:gd name="connsiteY13" fmla="*/ 98704 h 98704"/>
                  <a:gd name="connsiteX14" fmla="*/ 13075 w 106395"/>
                  <a:gd name="connsiteY14" fmla="*/ 98704 h 98704"/>
                  <a:gd name="connsiteX15" fmla="*/ 2948 w 106395"/>
                  <a:gd name="connsiteY15" fmla="*/ 95756 h 98704"/>
                  <a:gd name="connsiteX16" fmla="*/ 0 w 106395"/>
                  <a:gd name="connsiteY16" fmla="*/ 86654 h 98704"/>
                  <a:gd name="connsiteX17" fmla="*/ 0 w 106395"/>
                  <a:gd name="connsiteY17" fmla="*/ 64991 h 98704"/>
                  <a:gd name="connsiteX18" fmla="*/ 6153 w 106395"/>
                  <a:gd name="connsiteY18" fmla="*/ 47044 h 98704"/>
                  <a:gd name="connsiteX19" fmla="*/ 24612 w 106395"/>
                  <a:gd name="connsiteY19" fmla="*/ 40763 h 98704"/>
                  <a:gd name="connsiteX20" fmla="*/ 78194 w 106395"/>
                  <a:gd name="connsiteY20" fmla="*/ 40763 h 98704"/>
                  <a:gd name="connsiteX21" fmla="*/ 85501 w 106395"/>
                  <a:gd name="connsiteY21" fmla="*/ 32816 h 98704"/>
                  <a:gd name="connsiteX22" fmla="*/ 85501 w 106395"/>
                  <a:gd name="connsiteY22" fmla="*/ 26791 h 98704"/>
                  <a:gd name="connsiteX23" fmla="*/ 83834 w 106395"/>
                  <a:gd name="connsiteY23" fmla="*/ 20895 h 98704"/>
                  <a:gd name="connsiteX24" fmla="*/ 78066 w 106395"/>
                  <a:gd name="connsiteY24" fmla="*/ 18715 h 98704"/>
                  <a:gd name="connsiteX25" fmla="*/ 6666 w 106395"/>
                  <a:gd name="connsiteY25" fmla="*/ 18715 h 98704"/>
                  <a:gd name="connsiteX26" fmla="*/ 3589 w 106395"/>
                  <a:gd name="connsiteY26" fmla="*/ 15639 h 98704"/>
                  <a:gd name="connsiteX27" fmla="*/ 3589 w 106395"/>
                  <a:gd name="connsiteY27" fmla="*/ 3076 h 98704"/>
                  <a:gd name="connsiteX28" fmla="*/ 6666 w 106395"/>
                  <a:gd name="connsiteY28" fmla="*/ 0 h 98704"/>
                  <a:gd name="connsiteX29" fmla="*/ 81399 w 106395"/>
                  <a:gd name="connsiteY29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6395" h="98704">
                    <a:moveTo>
                      <a:pt x="81527" y="0"/>
                    </a:moveTo>
                    <a:cubicBezTo>
                      <a:pt x="90115" y="0"/>
                      <a:pt x="96397" y="2051"/>
                      <a:pt x="100370" y="6409"/>
                    </a:cubicBezTo>
                    <a:cubicBezTo>
                      <a:pt x="104344" y="10768"/>
                      <a:pt x="106395" y="16152"/>
                      <a:pt x="106395" y="23073"/>
                    </a:cubicBezTo>
                    <a:lnTo>
                      <a:pt x="106395" y="32944"/>
                    </a:lnTo>
                    <a:cubicBezTo>
                      <a:pt x="106395" y="40635"/>
                      <a:pt x="104344" y="46660"/>
                      <a:pt x="100242" y="50762"/>
                    </a:cubicBezTo>
                    <a:cubicBezTo>
                      <a:pt x="96140" y="54992"/>
                      <a:pt x="89987" y="57043"/>
                      <a:pt x="81783" y="57043"/>
                    </a:cubicBezTo>
                    <a:lnTo>
                      <a:pt x="28201" y="57043"/>
                    </a:lnTo>
                    <a:cubicBezTo>
                      <a:pt x="23330" y="57043"/>
                      <a:pt x="20895" y="59735"/>
                      <a:pt x="20895" y="65119"/>
                    </a:cubicBezTo>
                    <a:lnTo>
                      <a:pt x="20895" y="77040"/>
                    </a:lnTo>
                    <a:cubicBezTo>
                      <a:pt x="20895" y="78963"/>
                      <a:pt x="21792" y="79988"/>
                      <a:pt x="23715" y="79988"/>
                    </a:cubicBezTo>
                    <a:lnTo>
                      <a:pt x="103062" y="79988"/>
                    </a:lnTo>
                    <a:cubicBezTo>
                      <a:pt x="105242" y="79988"/>
                      <a:pt x="106267" y="81014"/>
                      <a:pt x="106267" y="83065"/>
                    </a:cubicBezTo>
                    <a:lnTo>
                      <a:pt x="106267" y="95627"/>
                    </a:lnTo>
                    <a:cubicBezTo>
                      <a:pt x="106267" y="97678"/>
                      <a:pt x="105242" y="98704"/>
                      <a:pt x="103062" y="98704"/>
                    </a:cubicBezTo>
                    <a:lnTo>
                      <a:pt x="13075" y="98704"/>
                    </a:lnTo>
                    <a:cubicBezTo>
                      <a:pt x="8332" y="98704"/>
                      <a:pt x="4871" y="97678"/>
                      <a:pt x="2948" y="95756"/>
                    </a:cubicBezTo>
                    <a:cubicBezTo>
                      <a:pt x="1026" y="93833"/>
                      <a:pt x="0" y="90756"/>
                      <a:pt x="0" y="86654"/>
                    </a:cubicBezTo>
                    <a:lnTo>
                      <a:pt x="0" y="64991"/>
                    </a:lnTo>
                    <a:cubicBezTo>
                      <a:pt x="0" y="57171"/>
                      <a:pt x="2051" y="51146"/>
                      <a:pt x="6153" y="47044"/>
                    </a:cubicBezTo>
                    <a:cubicBezTo>
                      <a:pt x="10255" y="42814"/>
                      <a:pt x="16408" y="40763"/>
                      <a:pt x="24612" y="40763"/>
                    </a:cubicBezTo>
                    <a:lnTo>
                      <a:pt x="78194" y="40763"/>
                    </a:lnTo>
                    <a:cubicBezTo>
                      <a:pt x="83065" y="40763"/>
                      <a:pt x="85501" y="38072"/>
                      <a:pt x="85501" y="32816"/>
                    </a:cubicBezTo>
                    <a:lnTo>
                      <a:pt x="85501" y="26791"/>
                    </a:lnTo>
                    <a:cubicBezTo>
                      <a:pt x="85501" y="24355"/>
                      <a:pt x="84988" y="22433"/>
                      <a:pt x="83834" y="20895"/>
                    </a:cubicBezTo>
                    <a:cubicBezTo>
                      <a:pt x="82681" y="19484"/>
                      <a:pt x="80758" y="18715"/>
                      <a:pt x="78066" y="18715"/>
                    </a:cubicBezTo>
                    <a:lnTo>
                      <a:pt x="6666" y="18715"/>
                    </a:lnTo>
                    <a:cubicBezTo>
                      <a:pt x="4615" y="18715"/>
                      <a:pt x="3589" y="17690"/>
                      <a:pt x="3589" y="15639"/>
                    </a:cubicBezTo>
                    <a:lnTo>
                      <a:pt x="3589" y="3076"/>
                    </a:lnTo>
                    <a:cubicBezTo>
                      <a:pt x="3589" y="1025"/>
                      <a:pt x="4615" y="0"/>
                      <a:pt x="6666" y="0"/>
                    </a:cubicBezTo>
                    <a:lnTo>
                      <a:pt x="81399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79638269-11E6-8EBC-24A0-E26183FD8BDD}"/>
                  </a:ext>
                </a:extLst>
              </p:cNvPr>
              <p:cNvSpPr/>
              <p:nvPr/>
            </p:nvSpPr>
            <p:spPr>
              <a:xfrm>
                <a:off x="297208" y="5286684"/>
                <a:ext cx="110112" cy="98703"/>
              </a:xfrm>
              <a:custGeom>
                <a:avLst/>
                <a:gdLst>
                  <a:gd name="connsiteX0" fmla="*/ 79860 w 110112"/>
                  <a:gd name="connsiteY0" fmla="*/ 256 h 98703"/>
                  <a:gd name="connsiteX1" fmla="*/ 103062 w 110112"/>
                  <a:gd name="connsiteY1" fmla="*/ 7563 h 98703"/>
                  <a:gd name="connsiteX2" fmla="*/ 110113 w 110112"/>
                  <a:gd name="connsiteY2" fmla="*/ 29227 h 98703"/>
                  <a:gd name="connsiteX3" fmla="*/ 110113 w 110112"/>
                  <a:gd name="connsiteY3" fmla="*/ 39610 h 98703"/>
                  <a:gd name="connsiteX4" fmla="*/ 103062 w 110112"/>
                  <a:gd name="connsiteY4" fmla="*/ 61273 h 98703"/>
                  <a:gd name="connsiteX5" fmla="*/ 79860 w 110112"/>
                  <a:gd name="connsiteY5" fmla="*/ 68580 h 98703"/>
                  <a:gd name="connsiteX6" fmla="*/ 21535 w 110112"/>
                  <a:gd name="connsiteY6" fmla="*/ 68580 h 98703"/>
                  <a:gd name="connsiteX7" fmla="*/ 21535 w 110112"/>
                  <a:gd name="connsiteY7" fmla="*/ 95627 h 98703"/>
                  <a:gd name="connsiteX8" fmla="*/ 18459 w 110112"/>
                  <a:gd name="connsiteY8" fmla="*/ 98704 h 98703"/>
                  <a:gd name="connsiteX9" fmla="*/ 3205 w 110112"/>
                  <a:gd name="connsiteY9" fmla="*/ 98704 h 98703"/>
                  <a:gd name="connsiteX10" fmla="*/ 0 w 110112"/>
                  <a:gd name="connsiteY10" fmla="*/ 95627 h 98703"/>
                  <a:gd name="connsiteX11" fmla="*/ 0 w 110112"/>
                  <a:gd name="connsiteY11" fmla="*/ 4230 h 98703"/>
                  <a:gd name="connsiteX12" fmla="*/ 4230 w 110112"/>
                  <a:gd name="connsiteY12" fmla="*/ 0 h 98703"/>
                  <a:gd name="connsiteX13" fmla="*/ 79989 w 110112"/>
                  <a:gd name="connsiteY13" fmla="*/ 0 h 98703"/>
                  <a:gd name="connsiteX14" fmla="*/ 21535 w 110112"/>
                  <a:gd name="connsiteY14" fmla="*/ 50121 h 98703"/>
                  <a:gd name="connsiteX15" fmla="*/ 75502 w 110112"/>
                  <a:gd name="connsiteY15" fmla="*/ 50121 h 98703"/>
                  <a:gd name="connsiteX16" fmla="*/ 85629 w 110112"/>
                  <a:gd name="connsiteY16" fmla="*/ 47044 h 98703"/>
                  <a:gd name="connsiteX17" fmla="*/ 88577 w 110112"/>
                  <a:gd name="connsiteY17" fmla="*/ 37559 h 98703"/>
                  <a:gd name="connsiteX18" fmla="*/ 88577 w 110112"/>
                  <a:gd name="connsiteY18" fmla="*/ 32175 h 98703"/>
                  <a:gd name="connsiteX19" fmla="*/ 85629 w 110112"/>
                  <a:gd name="connsiteY19" fmla="*/ 22689 h 98703"/>
                  <a:gd name="connsiteX20" fmla="*/ 75502 w 110112"/>
                  <a:gd name="connsiteY20" fmla="*/ 19613 h 98703"/>
                  <a:gd name="connsiteX21" fmla="*/ 23330 w 110112"/>
                  <a:gd name="connsiteY21" fmla="*/ 19613 h 98703"/>
                  <a:gd name="connsiteX22" fmla="*/ 21535 w 110112"/>
                  <a:gd name="connsiteY22" fmla="*/ 21279 h 98703"/>
                  <a:gd name="connsiteX23" fmla="*/ 21535 w 110112"/>
                  <a:gd name="connsiteY23" fmla="*/ 49993 h 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0112" h="98703">
                    <a:moveTo>
                      <a:pt x="79860" y="256"/>
                    </a:moveTo>
                    <a:cubicBezTo>
                      <a:pt x="90628" y="256"/>
                      <a:pt x="98448" y="2692"/>
                      <a:pt x="103062" y="7563"/>
                    </a:cubicBezTo>
                    <a:cubicBezTo>
                      <a:pt x="107805" y="12434"/>
                      <a:pt x="110113" y="19740"/>
                      <a:pt x="110113" y="29227"/>
                    </a:cubicBezTo>
                    <a:lnTo>
                      <a:pt x="110113" y="39610"/>
                    </a:lnTo>
                    <a:cubicBezTo>
                      <a:pt x="110113" y="49224"/>
                      <a:pt x="107805" y="56402"/>
                      <a:pt x="103062" y="61273"/>
                    </a:cubicBezTo>
                    <a:cubicBezTo>
                      <a:pt x="98319" y="66144"/>
                      <a:pt x="90628" y="68580"/>
                      <a:pt x="79860" y="68580"/>
                    </a:cubicBezTo>
                    <a:lnTo>
                      <a:pt x="21535" y="68580"/>
                    </a:lnTo>
                    <a:lnTo>
                      <a:pt x="21535" y="95627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535" y="50121"/>
                    </a:moveTo>
                    <a:lnTo>
                      <a:pt x="75502" y="50121"/>
                    </a:lnTo>
                    <a:cubicBezTo>
                      <a:pt x="80245" y="50121"/>
                      <a:pt x="83706" y="49095"/>
                      <a:pt x="85629" y="47044"/>
                    </a:cubicBezTo>
                    <a:cubicBezTo>
                      <a:pt x="87552" y="44993"/>
                      <a:pt x="88577" y="41789"/>
                      <a:pt x="88577" y="37559"/>
                    </a:cubicBezTo>
                    <a:lnTo>
                      <a:pt x="88577" y="32175"/>
                    </a:lnTo>
                    <a:cubicBezTo>
                      <a:pt x="88577" y="27945"/>
                      <a:pt x="87552" y="24740"/>
                      <a:pt x="85629" y="22689"/>
                    </a:cubicBezTo>
                    <a:cubicBezTo>
                      <a:pt x="83706" y="20638"/>
                      <a:pt x="80245" y="19613"/>
                      <a:pt x="75502" y="19613"/>
                    </a:cubicBezTo>
                    <a:lnTo>
                      <a:pt x="23330" y="19613"/>
                    </a:lnTo>
                    <a:cubicBezTo>
                      <a:pt x="22048" y="19613"/>
                      <a:pt x="21535" y="20125"/>
                      <a:pt x="21535" y="21279"/>
                    </a:cubicBezTo>
                    <a:lnTo>
                      <a:pt x="21535" y="49993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21B203EF-1495-A317-E341-3F879718EEA7}"/>
                  </a:ext>
                </a:extLst>
              </p:cNvPr>
              <p:cNvSpPr/>
              <p:nvPr/>
            </p:nvSpPr>
            <p:spPr>
              <a:xfrm>
                <a:off x="400039" y="5286940"/>
                <a:ext cx="133161" cy="98704"/>
              </a:xfrm>
              <a:custGeom>
                <a:avLst/>
                <a:gdLst>
                  <a:gd name="connsiteX0" fmla="*/ 69837 w 133161"/>
                  <a:gd name="connsiteY0" fmla="*/ 0 h 98704"/>
                  <a:gd name="connsiteX1" fmla="*/ 78810 w 133161"/>
                  <a:gd name="connsiteY1" fmla="*/ 2179 h 98704"/>
                  <a:gd name="connsiteX2" fmla="*/ 85988 w 133161"/>
                  <a:gd name="connsiteY2" fmla="*/ 10768 h 98704"/>
                  <a:gd name="connsiteX3" fmla="*/ 132648 w 133161"/>
                  <a:gd name="connsiteY3" fmla="*/ 95499 h 98704"/>
                  <a:gd name="connsiteX4" fmla="*/ 133033 w 133161"/>
                  <a:gd name="connsiteY4" fmla="*/ 97807 h 98704"/>
                  <a:gd name="connsiteX5" fmla="*/ 130982 w 133161"/>
                  <a:gd name="connsiteY5" fmla="*/ 98704 h 98704"/>
                  <a:gd name="connsiteX6" fmla="*/ 113036 w 133161"/>
                  <a:gd name="connsiteY6" fmla="*/ 98704 h 98704"/>
                  <a:gd name="connsiteX7" fmla="*/ 109831 w 133161"/>
                  <a:gd name="connsiteY7" fmla="*/ 96909 h 98704"/>
                  <a:gd name="connsiteX8" fmla="*/ 99833 w 133161"/>
                  <a:gd name="connsiteY8" fmla="*/ 78707 h 98704"/>
                  <a:gd name="connsiteX9" fmla="*/ 33560 w 133161"/>
                  <a:gd name="connsiteY9" fmla="*/ 78707 h 98704"/>
                  <a:gd name="connsiteX10" fmla="*/ 23818 w 133161"/>
                  <a:gd name="connsiteY10" fmla="*/ 96909 h 98704"/>
                  <a:gd name="connsiteX11" fmla="*/ 20613 w 133161"/>
                  <a:gd name="connsiteY11" fmla="*/ 98704 h 98704"/>
                  <a:gd name="connsiteX12" fmla="*/ 2282 w 133161"/>
                  <a:gd name="connsiteY12" fmla="*/ 98704 h 98704"/>
                  <a:gd name="connsiteX13" fmla="*/ 103 w 133161"/>
                  <a:gd name="connsiteY13" fmla="*/ 97807 h 98704"/>
                  <a:gd name="connsiteX14" fmla="*/ 488 w 133161"/>
                  <a:gd name="connsiteY14" fmla="*/ 95499 h 98704"/>
                  <a:gd name="connsiteX15" fmla="*/ 46763 w 133161"/>
                  <a:gd name="connsiteY15" fmla="*/ 10768 h 98704"/>
                  <a:gd name="connsiteX16" fmla="*/ 53685 w 133161"/>
                  <a:gd name="connsiteY16" fmla="*/ 2179 h 98704"/>
                  <a:gd name="connsiteX17" fmla="*/ 61633 w 133161"/>
                  <a:gd name="connsiteY17" fmla="*/ 0 h 98704"/>
                  <a:gd name="connsiteX18" fmla="*/ 69965 w 133161"/>
                  <a:gd name="connsiteY18" fmla="*/ 0 h 98704"/>
                  <a:gd name="connsiteX19" fmla="*/ 42533 w 133161"/>
                  <a:gd name="connsiteY19" fmla="*/ 62299 h 98704"/>
                  <a:gd name="connsiteX20" fmla="*/ 90988 w 133161"/>
                  <a:gd name="connsiteY20" fmla="*/ 62299 h 98704"/>
                  <a:gd name="connsiteX21" fmla="*/ 68555 w 133161"/>
                  <a:gd name="connsiteY21" fmla="*/ 21022 h 98704"/>
                  <a:gd name="connsiteX22" fmla="*/ 67017 w 133161"/>
                  <a:gd name="connsiteY22" fmla="*/ 19997 h 98704"/>
                  <a:gd name="connsiteX23" fmla="*/ 66119 w 133161"/>
                  <a:gd name="connsiteY23" fmla="*/ 19997 h 98704"/>
                  <a:gd name="connsiteX24" fmla="*/ 64581 w 133161"/>
                  <a:gd name="connsiteY24" fmla="*/ 21022 h 98704"/>
                  <a:gd name="connsiteX25" fmla="*/ 42405 w 133161"/>
                  <a:gd name="connsiteY25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161" h="98704">
                    <a:moveTo>
                      <a:pt x="69837" y="0"/>
                    </a:moveTo>
                    <a:cubicBezTo>
                      <a:pt x="73426" y="0"/>
                      <a:pt x="76374" y="769"/>
                      <a:pt x="78810" y="2179"/>
                    </a:cubicBezTo>
                    <a:cubicBezTo>
                      <a:pt x="81245" y="3589"/>
                      <a:pt x="83681" y="6409"/>
                      <a:pt x="85988" y="10768"/>
                    </a:cubicBezTo>
                    <a:lnTo>
                      <a:pt x="132648" y="95499"/>
                    </a:lnTo>
                    <a:cubicBezTo>
                      <a:pt x="133161" y="96396"/>
                      <a:pt x="133289" y="97165"/>
                      <a:pt x="133033" y="97807"/>
                    </a:cubicBezTo>
                    <a:cubicBezTo>
                      <a:pt x="132777" y="98447"/>
                      <a:pt x="132136" y="98704"/>
                      <a:pt x="130982" y="98704"/>
                    </a:cubicBezTo>
                    <a:lnTo>
                      <a:pt x="113036" y="98704"/>
                    </a:lnTo>
                    <a:cubicBezTo>
                      <a:pt x="111498" y="98704"/>
                      <a:pt x="110344" y="98063"/>
                      <a:pt x="109831" y="96909"/>
                    </a:cubicBezTo>
                    <a:lnTo>
                      <a:pt x="99833" y="78707"/>
                    </a:lnTo>
                    <a:lnTo>
                      <a:pt x="33560" y="78707"/>
                    </a:lnTo>
                    <a:lnTo>
                      <a:pt x="23818" y="96909"/>
                    </a:lnTo>
                    <a:cubicBezTo>
                      <a:pt x="23177" y="98063"/>
                      <a:pt x="22023" y="98704"/>
                      <a:pt x="20613" y="98704"/>
                    </a:cubicBezTo>
                    <a:lnTo>
                      <a:pt x="2282" y="98704"/>
                    </a:lnTo>
                    <a:cubicBezTo>
                      <a:pt x="1001" y="98704"/>
                      <a:pt x="360" y="98447"/>
                      <a:pt x="103" y="97807"/>
                    </a:cubicBezTo>
                    <a:cubicBezTo>
                      <a:pt x="-153" y="97165"/>
                      <a:pt x="103" y="96396"/>
                      <a:pt x="488" y="95499"/>
                    </a:cubicBezTo>
                    <a:lnTo>
                      <a:pt x="46763" y="10768"/>
                    </a:lnTo>
                    <a:cubicBezTo>
                      <a:pt x="49071" y="6538"/>
                      <a:pt x="51378" y="3718"/>
                      <a:pt x="53685" y="2179"/>
                    </a:cubicBezTo>
                    <a:cubicBezTo>
                      <a:pt x="55993" y="769"/>
                      <a:pt x="58556" y="0"/>
                      <a:pt x="61633" y="0"/>
                    </a:cubicBezTo>
                    <a:lnTo>
                      <a:pt x="69965" y="0"/>
                    </a:lnTo>
                    <a:close/>
                    <a:moveTo>
                      <a:pt x="42533" y="62299"/>
                    </a:moveTo>
                    <a:lnTo>
                      <a:pt x="90988" y="62299"/>
                    </a:lnTo>
                    <a:lnTo>
                      <a:pt x="68555" y="21022"/>
                    </a:lnTo>
                    <a:cubicBezTo>
                      <a:pt x="68170" y="20382"/>
                      <a:pt x="67658" y="19997"/>
                      <a:pt x="67017" y="19997"/>
                    </a:cubicBezTo>
                    <a:lnTo>
                      <a:pt x="66119" y="19997"/>
                    </a:lnTo>
                    <a:cubicBezTo>
                      <a:pt x="65479" y="19997"/>
                      <a:pt x="64966" y="20382"/>
                      <a:pt x="64581" y="21022"/>
                    </a:cubicBezTo>
                    <a:lnTo>
                      <a:pt x="42405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0248B6B5-8E4D-4105-7B2F-0CD3F79CF050}"/>
                  </a:ext>
                </a:extLst>
              </p:cNvPr>
              <p:cNvSpPr/>
              <p:nvPr/>
            </p:nvSpPr>
            <p:spPr>
              <a:xfrm>
                <a:off x="544737" y="5286812"/>
                <a:ext cx="113890" cy="98704"/>
              </a:xfrm>
              <a:custGeom>
                <a:avLst/>
                <a:gdLst>
                  <a:gd name="connsiteX0" fmla="*/ 79989 w 113890"/>
                  <a:gd name="connsiteY0" fmla="*/ 128 h 98704"/>
                  <a:gd name="connsiteX1" fmla="*/ 103319 w 113890"/>
                  <a:gd name="connsiteY1" fmla="*/ 7435 h 98704"/>
                  <a:gd name="connsiteX2" fmla="*/ 110369 w 113890"/>
                  <a:gd name="connsiteY2" fmla="*/ 29099 h 98704"/>
                  <a:gd name="connsiteX3" fmla="*/ 110369 w 113890"/>
                  <a:gd name="connsiteY3" fmla="*/ 37174 h 98704"/>
                  <a:gd name="connsiteX4" fmla="*/ 105370 w 113890"/>
                  <a:gd name="connsiteY4" fmla="*/ 56402 h 98704"/>
                  <a:gd name="connsiteX5" fmla="*/ 89346 w 113890"/>
                  <a:gd name="connsiteY5" fmla="*/ 65375 h 98704"/>
                  <a:gd name="connsiteX6" fmla="*/ 113445 w 113890"/>
                  <a:gd name="connsiteY6" fmla="*/ 95243 h 98704"/>
                  <a:gd name="connsiteX7" fmla="*/ 113830 w 113890"/>
                  <a:gd name="connsiteY7" fmla="*/ 97294 h 98704"/>
                  <a:gd name="connsiteX8" fmla="*/ 111523 w 113890"/>
                  <a:gd name="connsiteY8" fmla="*/ 98704 h 98704"/>
                  <a:gd name="connsiteX9" fmla="*/ 93320 w 113890"/>
                  <a:gd name="connsiteY9" fmla="*/ 98704 h 98704"/>
                  <a:gd name="connsiteX10" fmla="*/ 90756 w 113890"/>
                  <a:gd name="connsiteY10" fmla="*/ 98320 h 98704"/>
                  <a:gd name="connsiteX11" fmla="*/ 89346 w 113890"/>
                  <a:gd name="connsiteY11" fmla="*/ 96909 h 98704"/>
                  <a:gd name="connsiteX12" fmla="*/ 67042 w 113890"/>
                  <a:gd name="connsiteY12" fmla="*/ 67555 h 98704"/>
                  <a:gd name="connsiteX13" fmla="*/ 21535 w 113890"/>
                  <a:gd name="connsiteY13" fmla="*/ 67555 h 98704"/>
                  <a:gd name="connsiteX14" fmla="*/ 21535 w 113890"/>
                  <a:gd name="connsiteY14" fmla="*/ 95628 h 98704"/>
                  <a:gd name="connsiteX15" fmla="*/ 18459 w 113890"/>
                  <a:gd name="connsiteY15" fmla="*/ 98704 h 98704"/>
                  <a:gd name="connsiteX16" fmla="*/ 3205 w 113890"/>
                  <a:gd name="connsiteY16" fmla="*/ 98704 h 98704"/>
                  <a:gd name="connsiteX17" fmla="*/ 0 w 113890"/>
                  <a:gd name="connsiteY17" fmla="*/ 95628 h 98704"/>
                  <a:gd name="connsiteX18" fmla="*/ 0 w 113890"/>
                  <a:gd name="connsiteY18" fmla="*/ 4230 h 98704"/>
                  <a:gd name="connsiteX19" fmla="*/ 4230 w 113890"/>
                  <a:gd name="connsiteY19" fmla="*/ 0 h 98704"/>
                  <a:gd name="connsiteX20" fmla="*/ 79989 w 113890"/>
                  <a:gd name="connsiteY20" fmla="*/ 0 h 98704"/>
                  <a:gd name="connsiteX21" fmla="*/ 21664 w 113890"/>
                  <a:gd name="connsiteY21" fmla="*/ 50506 h 98704"/>
                  <a:gd name="connsiteX22" fmla="*/ 75630 w 113890"/>
                  <a:gd name="connsiteY22" fmla="*/ 50506 h 98704"/>
                  <a:gd name="connsiteX23" fmla="*/ 85757 w 113890"/>
                  <a:gd name="connsiteY23" fmla="*/ 47429 h 98704"/>
                  <a:gd name="connsiteX24" fmla="*/ 88705 w 113890"/>
                  <a:gd name="connsiteY24" fmla="*/ 37944 h 98704"/>
                  <a:gd name="connsiteX25" fmla="*/ 88705 w 113890"/>
                  <a:gd name="connsiteY25" fmla="*/ 32047 h 98704"/>
                  <a:gd name="connsiteX26" fmla="*/ 85757 w 113890"/>
                  <a:gd name="connsiteY26" fmla="*/ 22561 h 98704"/>
                  <a:gd name="connsiteX27" fmla="*/ 75630 w 113890"/>
                  <a:gd name="connsiteY27" fmla="*/ 19485 h 98704"/>
                  <a:gd name="connsiteX28" fmla="*/ 23458 w 113890"/>
                  <a:gd name="connsiteY28" fmla="*/ 19485 h 98704"/>
                  <a:gd name="connsiteX29" fmla="*/ 21664 w 113890"/>
                  <a:gd name="connsiteY29" fmla="*/ 21151 h 98704"/>
                  <a:gd name="connsiteX30" fmla="*/ 21664 w 113890"/>
                  <a:gd name="connsiteY30" fmla="*/ 50506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3890" h="98704">
                    <a:moveTo>
                      <a:pt x="79989" y="128"/>
                    </a:moveTo>
                    <a:cubicBezTo>
                      <a:pt x="90756" y="128"/>
                      <a:pt x="98576" y="2564"/>
                      <a:pt x="103319" y="7435"/>
                    </a:cubicBezTo>
                    <a:cubicBezTo>
                      <a:pt x="108062" y="12306"/>
                      <a:pt x="110369" y="19613"/>
                      <a:pt x="110369" y="29099"/>
                    </a:cubicBezTo>
                    <a:lnTo>
                      <a:pt x="110369" y="37174"/>
                    </a:lnTo>
                    <a:cubicBezTo>
                      <a:pt x="110369" y="45250"/>
                      <a:pt x="108702" y="51659"/>
                      <a:pt x="105370" y="56402"/>
                    </a:cubicBezTo>
                    <a:cubicBezTo>
                      <a:pt x="102037" y="61145"/>
                      <a:pt x="96781" y="64093"/>
                      <a:pt x="89346" y="65375"/>
                    </a:cubicBezTo>
                    <a:lnTo>
                      <a:pt x="113445" y="95243"/>
                    </a:lnTo>
                    <a:cubicBezTo>
                      <a:pt x="113445" y="95243"/>
                      <a:pt x="114086" y="96397"/>
                      <a:pt x="113830" y="97294"/>
                    </a:cubicBezTo>
                    <a:cubicBezTo>
                      <a:pt x="113702" y="98191"/>
                      <a:pt x="112933" y="98704"/>
                      <a:pt x="111523" y="98704"/>
                    </a:cubicBezTo>
                    <a:lnTo>
                      <a:pt x="93320" y="98704"/>
                    </a:lnTo>
                    <a:cubicBezTo>
                      <a:pt x="92038" y="98704"/>
                      <a:pt x="91269" y="98576"/>
                      <a:pt x="90756" y="98320"/>
                    </a:cubicBezTo>
                    <a:cubicBezTo>
                      <a:pt x="90244" y="98063"/>
                      <a:pt x="89859" y="97550"/>
                      <a:pt x="89346" y="96909"/>
                    </a:cubicBezTo>
                    <a:lnTo>
                      <a:pt x="67042" y="67555"/>
                    </a:lnTo>
                    <a:lnTo>
                      <a:pt x="21535" y="67555"/>
                    </a:lnTo>
                    <a:lnTo>
                      <a:pt x="21535" y="95628"/>
                    </a:lnTo>
                    <a:cubicBezTo>
                      <a:pt x="21535" y="97678"/>
                      <a:pt x="20510" y="98704"/>
                      <a:pt x="18459" y="98704"/>
                    </a:cubicBezTo>
                    <a:lnTo>
                      <a:pt x="3205" y="98704"/>
                    </a:lnTo>
                    <a:cubicBezTo>
                      <a:pt x="1025" y="98704"/>
                      <a:pt x="0" y="97678"/>
                      <a:pt x="0" y="95628"/>
                    </a:cubicBezTo>
                    <a:lnTo>
                      <a:pt x="0" y="4230"/>
                    </a:lnTo>
                    <a:cubicBezTo>
                      <a:pt x="0" y="1410"/>
                      <a:pt x="1410" y="0"/>
                      <a:pt x="4230" y="0"/>
                    </a:cubicBezTo>
                    <a:lnTo>
                      <a:pt x="79989" y="0"/>
                    </a:lnTo>
                    <a:close/>
                    <a:moveTo>
                      <a:pt x="21664" y="50506"/>
                    </a:moveTo>
                    <a:lnTo>
                      <a:pt x="75630" y="50506"/>
                    </a:lnTo>
                    <a:cubicBezTo>
                      <a:pt x="80373" y="50506"/>
                      <a:pt x="83834" y="49480"/>
                      <a:pt x="85757" y="47429"/>
                    </a:cubicBezTo>
                    <a:cubicBezTo>
                      <a:pt x="87680" y="45378"/>
                      <a:pt x="88705" y="42174"/>
                      <a:pt x="88705" y="37944"/>
                    </a:cubicBezTo>
                    <a:lnTo>
                      <a:pt x="88705" y="32047"/>
                    </a:lnTo>
                    <a:cubicBezTo>
                      <a:pt x="88705" y="27817"/>
                      <a:pt x="87680" y="24612"/>
                      <a:pt x="85757" y="22561"/>
                    </a:cubicBezTo>
                    <a:cubicBezTo>
                      <a:pt x="83834" y="20510"/>
                      <a:pt x="80373" y="19485"/>
                      <a:pt x="75630" y="19485"/>
                    </a:cubicBezTo>
                    <a:lnTo>
                      <a:pt x="23458" y="19485"/>
                    </a:lnTo>
                    <a:cubicBezTo>
                      <a:pt x="22176" y="19485"/>
                      <a:pt x="21664" y="19997"/>
                      <a:pt x="21664" y="21151"/>
                    </a:cubicBezTo>
                    <a:lnTo>
                      <a:pt x="21664" y="50506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864FB71D-10DB-6F66-AC6E-E49A936B31B5}"/>
                  </a:ext>
                </a:extLst>
              </p:cNvPr>
              <p:cNvSpPr/>
              <p:nvPr/>
            </p:nvSpPr>
            <p:spPr>
              <a:xfrm>
                <a:off x="718559" y="5286940"/>
                <a:ext cx="103959" cy="98704"/>
              </a:xfrm>
              <a:custGeom>
                <a:avLst/>
                <a:gdLst>
                  <a:gd name="connsiteX0" fmla="*/ 21792 w 103959"/>
                  <a:gd name="connsiteY0" fmla="*/ 22817 h 98704"/>
                  <a:gd name="connsiteX1" fmla="*/ 21792 w 103959"/>
                  <a:gd name="connsiteY1" fmla="*/ 2564 h 98704"/>
                  <a:gd name="connsiteX2" fmla="*/ 24356 w 103959"/>
                  <a:gd name="connsiteY2" fmla="*/ 0 h 98704"/>
                  <a:gd name="connsiteX3" fmla="*/ 32688 w 103959"/>
                  <a:gd name="connsiteY3" fmla="*/ 0 h 98704"/>
                  <a:gd name="connsiteX4" fmla="*/ 35251 w 103959"/>
                  <a:gd name="connsiteY4" fmla="*/ 2564 h 98704"/>
                  <a:gd name="connsiteX5" fmla="*/ 35251 w 103959"/>
                  <a:gd name="connsiteY5" fmla="*/ 22817 h 98704"/>
                  <a:gd name="connsiteX6" fmla="*/ 68836 w 103959"/>
                  <a:gd name="connsiteY6" fmla="*/ 22817 h 98704"/>
                  <a:gd name="connsiteX7" fmla="*/ 68836 w 103959"/>
                  <a:gd name="connsiteY7" fmla="*/ 2564 h 98704"/>
                  <a:gd name="connsiteX8" fmla="*/ 71400 w 103959"/>
                  <a:gd name="connsiteY8" fmla="*/ 0 h 98704"/>
                  <a:gd name="connsiteX9" fmla="*/ 79732 w 103959"/>
                  <a:gd name="connsiteY9" fmla="*/ 0 h 98704"/>
                  <a:gd name="connsiteX10" fmla="*/ 82296 w 103959"/>
                  <a:gd name="connsiteY10" fmla="*/ 2564 h 98704"/>
                  <a:gd name="connsiteX11" fmla="*/ 82296 w 103959"/>
                  <a:gd name="connsiteY11" fmla="*/ 22817 h 98704"/>
                  <a:gd name="connsiteX12" fmla="*/ 101396 w 103959"/>
                  <a:gd name="connsiteY12" fmla="*/ 22817 h 98704"/>
                  <a:gd name="connsiteX13" fmla="*/ 103960 w 103959"/>
                  <a:gd name="connsiteY13" fmla="*/ 25381 h 98704"/>
                  <a:gd name="connsiteX14" fmla="*/ 103960 w 103959"/>
                  <a:gd name="connsiteY14" fmla="*/ 33841 h 98704"/>
                  <a:gd name="connsiteX15" fmla="*/ 101396 w 103959"/>
                  <a:gd name="connsiteY15" fmla="*/ 36405 h 98704"/>
                  <a:gd name="connsiteX16" fmla="*/ 82296 w 103959"/>
                  <a:gd name="connsiteY16" fmla="*/ 36405 h 98704"/>
                  <a:gd name="connsiteX17" fmla="*/ 82296 w 103959"/>
                  <a:gd name="connsiteY17" fmla="*/ 62299 h 98704"/>
                  <a:gd name="connsiteX18" fmla="*/ 101396 w 103959"/>
                  <a:gd name="connsiteY18" fmla="*/ 62299 h 98704"/>
                  <a:gd name="connsiteX19" fmla="*/ 103960 w 103959"/>
                  <a:gd name="connsiteY19" fmla="*/ 64863 h 98704"/>
                  <a:gd name="connsiteX20" fmla="*/ 103960 w 103959"/>
                  <a:gd name="connsiteY20" fmla="*/ 73323 h 98704"/>
                  <a:gd name="connsiteX21" fmla="*/ 101396 w 103959"/>
                  <a:gd name="connsiteY21" fmla="*/ 75886 h 98704"/>
                  <a:gd name="connsiteX22" fmla="*/ 82296 w 103959"/>
                  <a:gd name="connsiteY22" fmla="*/ 75886 h 98704"/>
                  <a:gd name="connsiteX23" fmla="*/ 82296 w 103959"/>
                  <a:gd name="connsiteY23" fmla="*/ 96140 h 98704"/>
                  <a:gd name="connsiteX24" fmla="*/ 79732 w 103959"/>
                  <a:gd name="connsiteY24" fmla="*/ 98704 h 98704"/>
                  <a:gd name="connsiteX25" fmla="*/ 71400 w 103959"/>
                  <a:gd name="connsiteY25" fmla="*/ 98704 h 98704"/>
                  <a:gd name="connsiteX26" fmla="*/ 68836 w 103959"/>
                  <a:gd name="connsiteY26" fmla="*/ 96140 h 98704"/>
                  <a:gd name="connsiteX27" fmla="*/ 68836 w 103959"/>
                  <a:gd name="connsiteY27" fmla="*/ 75886 h 98704"/>
                  <a:gd name="connsiteX28" fmla="*/ 35251 w 103959"/>
                  <a:gd name="connsiteY28" fmla="*/ 75886 h 98704"/>
                  <a:gd name="connsiteX29" fmla="*/ 35251 w 103959"/>
                  <a:gd name="connsiteY29" fmla="*/ 96140 h 98704"/>
                  <a:gd name="connsiteX30" fmla="*/ 32688 w 103959"/>
                  <a:gd name="connsiteY30" fmla="*/ 98704 h 98704"/>
                  <a:gd name="connsiteX31" fmla="*/ 24356 w 103959"/>
                  <a:gd name="connsiteY31" fmla="*/ 98704 h 98704"/>
                  <a:gd name="connsiteX32" fmla="*/ 21792 w 103959"/>
                  <a:gd name="connsiteY32" fmla="*/ 96140 h 98704"/>
                  <a:gd name="connsiteX33" fmla="*/ 21792 w 103959"/>
                  <a:gd name="connsiteY33" fmla="*/ 75886 h 98704"/>
                  <a:gd name="connsiteX34" fmla="*/ 2564 w 103959"/>
                  <a:gd name="connsiteY34" fmla="*/ 75886 h 98704"/>
                  <a:gd name="connsiteX35" fmla="*/ 0 w 103959"/>
                  <a:gd name="connsiteY35" fmla="*/ 73323 h 98704"/>
                  <a:gd name="connsiteX36" fmla="*/ 0 w 103959"/>
                  <a:gd name="connsiteY36" fmla="*/ 64863 h 98704"/>
                  <a:gd name="connsiteX37" fmla="*/ 2564 w 103959"/>
                  <a:gd name="connsiteY37" fmla="*/ 62299 h 98704"/>
                  <a:gd name="connsiteX38" fmla="*/ 21792 w 103959"/>
                  <a:gd name="connsiteY38" fmla="*/ 62299 h 98704"/>
                  <a:gd name="connsiteX39" fmla="*/ 21792 w 103959"/>
                  <a:gd name="connsiteY39" fmla="*/ 36405 h 98704"/>
                  <a:gd name="connsiteX40" fmla="*/ 2564 w 103959"/>
                  <a:gd name="connsiteY40" fmla="*/ 36405 h 98704"/>
                  <a:gd name="connsiteX41" fmla="*/ 0 w 103959"/>
                  <a:gd name="connsiteY41" fmla="*/ 33841 h 98704"/>
                  <a:gd name="connsiteX42" fmla="*/ 0 w 103959"/>
                  <a:gd name="connsiteY42" fmla="*/ 25381 h 98704"/>
                  <a:gd name="connsiteX43" fmla="*/ 2564 w 103959"/>
                  <a:gd name="connsiteY43" fmla="*/ 22817 h 98704"/>
                  <a:gd name="connsiteX44" fmla="*/ 21792 w 103959"/>
                  <a:gd name="connsiteY44" fmla="*/ 22817 h 98704"/>
                  <a:gd name="connsiteX45" fmla="*/ 35251 w 103959"/>
                  <a:gd name="connsiteY45" fmla="*/ 62299 h 98704"/>
                  <a:gd name="connsiteX46" fmla="*/ 68836 w 103959"/>
                  <a:gd name="connsiteY46" fmla="*/ 62299 h 98704"/>
                  <a:gd name="connsiteX47" fmla="*/ 68836 w 103959"/>
                  <a:gd name="connsiteY47" fmla="*/ 36405 h 98704"/>
                  <a:gd name="connsiteX48" fmla="*/ 35251 w 103959"/>
                  <a:gd name="connsiteY48" fmla="*/ 36405 h 98704"/>
                  <a:gd name="connsiteX49" fmla="*/ 35251 w 103959"/>
                  <a:gd name="connsiteY49" fmla="*/ 62299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3959" h="98704">
                    <a:moveTo>
                      <a:pt x="21792" y="22817"/>
                    </a:moveTo>
                    <a:lnTo>
                      <a:pt x="21792" y="2564"/>
                    </a:lnTo>
                    <a:cubicBezTo>
                      <a:pt x="21792" y="897"/>
                      <a:pt x="22689" y="0"/>
                      <a:pt x="24356" y="0"/>
                    </a:cubicBezTo>
                    <a:lnTo>
                      <a:pt x="32688" y="0"/>
                    </a:lnTo>
                    <a:cubicBezTo>
                      <a:pt x="34354" y="0"/>
                      <a:pt x="35251" y="897"/>
                      <a:pt x="35251" y="2564"/>
                    </a:cubicBezTo>
                    <a:lnTo>
                      <a:pt x="35251" y="22817"/>
                    </a:lnTo>
                    <a:lnTo>
                      <a:pt x="68836" y="22817"/>
                    </a:lnTo>
                    <a:lnTo>
                      <a:pt x="68836" y="2564"/>
                    </a:lnTo>
                    <a:cubicBezTo>
                      <a:pt x="68836" y="897"/>
                      <a:pt x="69734" y="0"/>
                      <a:pt x="71400" y="0"/>
                    </a:cubicBezTo>
                    <a:lnTo>
                      <a:pt x="79732" y="0"/>
                    </a:lnTo>
                    <a:cubicBezTo>
                      <a:pt x="81399" y="0"/>
                      <a:pt x="82296" y="897"/>
                      <a:pt x="82296" y="2564"/>
                    </a:cubicBezTo>
                    <a:lnTo>
                      <a:pt x="82296" y="22817"/>
                    </a:lnTo>
                    <a:lnTo>
                      <a:pt x="101396" y="22817"/>
                    </a:lnTo>
                    <a:cubicBezTo>
                      <a:pt x="103062" y="22817"/>
                      <a:pt x="103960" y="23715"/>
                      <a:pt x="103960" y="25381"/>
                    </a:cubicBezTo>
                    <a:lnTo>
                      <a:pt x="103960" y="33841"/>
                    </a:lnTo>
                    <a:cubicBezTo>
                      <a:pt x="103960" y="35508"/>
                      <a:pt x="103062" y="36405"/>
                      <a:pt x="101396" y="36405"/>
                    </a:cubicBezTo>
                    <a:lnTo>
                      <a:pt x="82296" y="36405"/>
                    </a:lnTo>
                    <a:lnTo>
                      <a:pt x="82296" y="62299"/>
                    </a:lnTo>
                    <a:lnTo>
                      <a:pt x="101396" y="62299"/>
                    </a:lnTo>
                    <a:cubicBezTo>
                      <a:pt x="103062" y="62299"/>
                      <a:pt x="103960" y="63196"/>
                      <a:pt x="103960" y="64863"/>
                    </a:cubicBezTo>
                    <a:lnTo>
                      <a:pt x="103960" y="73323"/>
                    </a:lnTo>
                    <a:cubicBezTo>
                      <a:pt x="103960" y="74989"/>
                      <a:pt x="103062" y="75886"/>
                      <a:pt x="101396" y="75886"/>
                    </a:cubicBezTo>
                    <a:lnTo>
                      <a:pt x="82296" y="75886"/>
                    </a:lnTo>
                    <a:lnTo>
                      <a:pt x="82296" y="96140"/>
                    </a:lnTo>
                    <a:cubicBezTo>
                      <a:pt x="82296" y="97807"/>
                      <a:pt x="81399" y="98704"/>
                      <a:pt x="79732" y="98704"/>
                    </a:cubicBezTo>
                    <a:lnTo>
                      <a:pt x="71400" y="98704"/>
                    </a:lnTo>
                    <a:cubicBezTo>
                      <a:pt x="69734" y="98704"/>
                      <a:pt x="68836" y="97807"/>
                      <a:pt x="68836" y="96140"/>
                    </a:cubicBezTo>
                    <a:lnTo>
                      <a:pt x="68836" y="75886"/>
                    </a:lnTo>
                    <a:lnTo>
                      <a:pt x="35251" y="75886"/>
                    </a:lnTo>
                    <a:lnTo>
                      <a:pt x="35251" y="96140"/>
                    </a:lnTo>
                    <a:cubicBezTo>
                      <a:pt x="35251" y="97807"/>
                      <a:pt x="34354" y="98704"/>
                      <a:pt x="32688" y="98704"/>
                    </a:cubicBezTo>
                    <a:lnTo>
                      <a:pt x="24356" y="98704"/>
                    </a:lnTo>
                    <a:cubicBezTo>
                      <a:pt x="22689" y="98704"/>
                      <a:pt x="21792" y="97807"/>
                      <a:pt x="21792" y="96140"/>
                    </a:cubicBezTo>
                    <a:lnTo>
                      <a:pt x="21792" y="75886"/>
                    </a:lnTo>
                    <a:lnTo>
                      <a:pt x="2564" y="75886"/>
                    </a:lnTo>
                    <a:cubicBezTo>
                      <a:pt x="897" y="75886"/>
                      <a:pt x="0" y="74989"/>
                      <a:pt x="0" y="73323"/>
                    </a:cubicBezTo>
                    <a:lnTo>
                      <a:pt x="0" y="64863"/>
                    </a:lnTo>
                    <a:cubicBezTo>
                      <a:pt x="0" y="63196"/>
                      <a:pt x="897" y="62299"/>
                      <a:pt x="2564" y="62299"/>
                    </a:cubicBezTo>
                    <a:lnTo>
                      <a:pt x="21792" y="62299"/>
                    </a:lnTo>
                    <a:lnTo>
                      <a:pt x="21792" y="36405"/>
                    </a:lnTo>
                    <a:lnTo>
                      <a:pt x="2564" y="36405"/>
                    </a:lnTo>
                    <a:cubicBezTo>
                      <a:pt x="897" y="36405"/>
                      <a:pt x="0" y="35508"/>
                      <a:pt x="0" y="33841"/>
                    </a:cubicBezTo>
                    <a:lnTo>
                      <a:pt x="0" y="25381"/>
                    </a:lnTo>
                    <a:cubicBezTo>
                      <a:pt x="0" y="23715"/>
                      <a:pt x="897" y="22817"/>
                      <a:pt x="2564" y="22817"/>
                    </a:cubicBezTo>
                    <a:lnTo>
                      <a:pt x="21792" y="22817"/>
                    </a:lnTo>
                    <a:close/>
                    <a:moveTo>
                      <a:pt x="35251" y="62299"/>
                    </a:moveTo>
                    <a:lnTo>
                      <a:pt x="68836" y="62299"/>
                    </a:lnTo>
                    <a:lnTo>
                      <a:pt x="68836" y="36405"/>
                    </a:lnTo>
                    <a:lnTo>
                      <a:pt x="35251" y="36405"/>
                    </a:lnTo>
                    <a:lnTo>
                      <a:pt x="35251" y="62299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6B550255-CDB8-CB9A-8F09-0B30FD7CEA6D}"/>
                  </a:ext>
                </a:extLst>
              </p:cNvPr>
              <p:cNvSpPr/>
              <p:nvPr/>
            </p:nvSpPr>
            <p:spPr>
              <a:xfrm>
                <a:off x="837644" y="5286940"/>
                <a:ext cx="103575" cy="98704"/>
              </a:xfrm>
              <a:custGeom>
                <a:avLst/>
                <a:gdLst>
                  <a:gd name="connsiteX0" fmla="*/ 76143 w 103575"/>
                  <a:gd name="connsiteY0" fmla="*/ 0 h 98704"/>
                  <a:gd name="connsiteX1" fmla="*/ 96781 w 103575"/>
                  <a:gd name="connsiteY1" fmla="*/ 5769 h 98704"/>
                  <a:gd name="connsiteX2" fmla="*/ 102934 w 103575"/>
                  <a:gd name="connsiteY2" fmla="*/ 23202 h 98704"/>
                  <a:gd name="connsiteX3" fmla="*/ 102934 w 103575"/>
                  <a:gd name="connsiteY3" fmla="*/ 29996 h 98704"/>
                  <a:gd name="connsiteX4" fmla="*/ 94602 w 103575"/>
                  <a:gd name="connsiteY4" fmla="*/ 47942 h 98704"/>
                  <a:gd name="connsiteX5" fmla="*/ 103575 w 103575"/>
                  <a:gd name="connsiteY5" fmla="*/ 66144 h 98704"/>
                  <a:gd name="connsiteX6" fmla="*/ 103575 w 103575"/>
                  <a:gd name="connsiteY6" fmla="*/ 74348 h 98704"/>
                  <a:gd name="connsiteX7" fmla="*/ 102293 w 103575"/>
                  <a:gd name="connsiteY7" fmla="*/ 84475 h 98704"/>
                  <a:gd name="connsiteX8" fmla="*/ 98063 w 103575"/>
                  <a:gd name="connsiteY8" fmla="*/ 92166 h 98704"/>
                  <a:gd name="connsiteX9" fmla="*/ 90372 w 103575"/>
                  <a:gd name="connsiteY9" fmla="*/ 97038 h 98704"/>
                  <a:gd name="connsiteX10" fmla="*/ 78707 w 103575"/>
                  <a:gd name="connsiteY10" fmla="*/ 98704 h 98704"/>
                  <a:gd name="connsiteX11" fmla="*/ 3077 w 103575"/>
                  <a:gd name="connsiteY11" fmla="*/ 98704 h 98704"/>
                  <a:gd name="connsiteX12" fmla="*/ 0 w 103575"/>
                  <a:gd name="connsiteY12" fmla="*/ 95627 h 98704"/>
                  <a:gd name="connsiteX13" fmla="*/ 0 w 103575"/>
                  <a:gd name="connsiteY13" fmla="*/ 83065 h 98704"/>
                  <a:gd name="connsiteX14" fmla="*/ 3077 w 103575"/>
                  <a:gd name="connsiteY14" fmla="*/ 79988 h 98704"/>
                  <a:gd name="connsiteX15" fmla="*/ 72297 w 103575"/>
                  <a:gd name="connsiteY15" fmla="*/ 79988 h 98704"/>
                  <a:gd name="connsiteX16" fmla="*/ 80245 w 103575"/>
                  <a:gd name="connsiteY16" fmla="*/ 77810 h 98704"/>
                  <a:gd name="connsiteX17" fmla="*/ 82681 w 103575"/>
                  <a:gd name="connsiteY17" fmla="*/ 71144 h 98704"/>
                  <a:gd name="connsiteX18" fmla="*/ 82681 w 103575"/>
                  <a:gd name="connsiteY18" fmla="*/ 65888 h 98704"/>
                  <a:gd name="connsiteX19" fmla="*/ 80117 w 103575"/>
                  <a:gd name="connsiteY19" fmla="*/ 59222 h 98704"/>
                  <a:gd name="connsiteX20" fmla="*/ 70503 w 103575"/>
                  <a:gd name="connsiteY20" fmla="*/ 56915 h 98704"/>
                  <a:gd name="connsiteX21" fmla="*/ 3974 w 103575"/>
                  <a:gd name="connsiteY21" fmla="*/ 56915 h 98704"/>
                  <a:gd name="connsiteX22" fmla="*/ 769 w 103575"/>
                  <a:gd name="connsiteY22" fmla="*/ 53839 h 98704"/>
                  <a:gd name="connsiteX23" fmla="*/ 769 w 103575"/>
                  <a:gd name="connsiteY23" fmla="*/ 43840 h 98704"/>
                  <a:gd name="connsiteX24" fmla="*/ 3974 w 103575"/>
                  <a:gd name="connsiteY24" fmla="*/ 40763 h 98704"/>
                  <a:gd name="connsiteX25" fmla="*/ 70503 w 103575"/>
                  <a:gd name="connsiteY25" fmla="*/ 40763 h 98704"/>
                  <a:gd name="connsiteX26" fmla="*/ 80117 w 103575"/>
                  <a:gd name="connsiteY26" fmla="*/ 38584 h 98704"/>
                  <a:gd name="connsiteX27" fmla="*/ 82681 w 103575"/>
                  <a:gd name="connsiteY27" fmla="*/ 32303 h 98704"/>
                  <a:gd name="connsiteX28" fmla="*/ 82681 w 103575"/>
                  <a:gd name="connsiteY28" fmla="*/ 27304 h 98704"/>
                  <a:gd name="connsiteX29" fmla="*/ 80245 w 103575"/>
                  <a:gd name="connsiteY29" fmla="*/ 20766 h 98704"/>
                  <a:gd name="connsiteX30" fmla="*/ 72169 w 103575"/>
                  <a:gd name="connsiteY30" fmla="*/ 18715 h 98704"/>
                  <a:gd name="connsiteX31" fmla="*/ 3205 w 103575"/>
                  <a:gd name="connsiteY31" fmla="*/ 18715 h 98704"/>
                  <a:gd name="connsiteX32" fmla="*/ 128 w 103575"/>
                  <a:gd name="connsiteY32" fmla="*/ 15639 h 98704"/>
                  <a:gd name="connsiteX33" fmla="*/ 128 w 103575"/>
                  <a:gd name="connsiteY33" fmla="*/ 3076 h 98704"/>
                  <a:gd name="connsiteX34" fmla="*/ 3205 w 103575"/>
                  <a:gd name="connsiteY34" fmla="*/ 0 h 98704"/>
                  <a:gd name="connsiteX35" fmla="*/ 76271 w 103575"/>
                  <a:gd name="connsiteY35" fmla="*/ 0 h 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575" h="98704">
                    <a:moveTo>
                      <a:pt x="76143" y="0"/>
                    </a:moveTo>
                    <a:cubicBezTo>
                      <a:pt x="85757" y="0"/>
                      <a:pt x="92679" y="1923"/>
                      <a:pt x="96781" y="5769"/>
                    </a:cubicBezTo>
                    <a:cubicBezTo>
                      <a:pt x="100883" y="9614"/>
                      <a:pt x="102934" y="15511"/>
                      <a:pt x="102934" y="23202"/>
                    </a:cubicBezTo>
                    <a:lnTo>
                      <a:pt x="102934" y="29996"/>
                    </a:lnTo>
                    <a:cubicBezTo>
                      <a:pt x="102934" y="37815"/>
                      <a:pt x="100114" y="43840"/>
                      <a:pt x="94602" y="47942"/>
                    </a:cubicBezTo>
                    <a:cubicBezTo>
                      <a:pt x="100627" y="51788"/>
                      <a:pt x="103575" y="57812"/>
                      <a:pt x="103575" y="66144"/>
                    </a:cubicBezTo>
                    <a:lnTo>
                      <a:pt x="103575" y="74348"/>
                    </a:lnTo>
                    <a:cubicBezTo>
                      <a:pt x="103575" y="78066"/>
                      <a:pt x="103191" y="81527"/>
                      <a:pt x="102293" y="84475"/>
                    </a:cubicBezTo>
                    <a:cubicBezTo>
                      <a:pt x="101396" y="87551"/>
                      <a:pt x="99986" y="89987"/>
                      <a:pt x="98063" y="92166"/>
                    </a:cubicBezTo>
                    <a:cubicBezTo>
                      <a:pt x="96140" y="94217"/>
                      <a:pt x="93448" y="95884"/>
                      <a:pt x="90372" y="97038"/>
                    </a:cubicBezTo>
                    <a:cubicBezTo>
                      <a:pt x="87167" y="98191"/>
                      <a:pt x="83321" y="98704"/>
                      <a:pt x="78707" y="98704"/>
                    </a:cubicBezTo>
                    <a:lnTo>
                      <a:pt x="3077" y="98704"/>
                    </a:lnTo>
                    <a:cubicBezTo>
                      <a:pt x="1026" y="98704"/>
                      <a:pt x="0" y="97678"/>
                      <a:pt x="0" y="95627"/>
                    </a:cubicBezTo>
                    <a:lnTo>
                      <a:pt x="0" y="83065"/>
                    </a:lnTo>
                    <a:cubicBezTo>
                      <a:pt x="0" y="81014"/>
                      <a:pt x="1026" y="79988"/>
                      <a:pt x="3077" y="79988"/>
                    </a:cubicBezTo>
                    <a:lnTo>
                      <a:pt x="72297" y="79988"/>
                    </a:lnTo>
                    <a:cubicBezTo>
                      <a:pt x="76015" y="79988"/>
                      <a:pt x="78579" y="79348"/>
                      <a:pt x="80245" y="77810"/>
                    </a:cubicBezTo>
                    <a:cubicBezTo>
                      <a:pt x="81911" y="76399"/>
                      <a:pt x="82681" y="74220"/>
                      <a:pt x="82681" y="71144"/>
                    </a:cubicBezTo>
                    <a:lnTo>
                      <a:pt x="82681" y="65888"/>
                    </a:lnTo>
                    <a:cubicBezTo>
                      <a:pt x="82681" y="62940"/>
                      <a:pt x="81783" y="60760"/>
                      <a:pt x="80117" y="59222"/>
                    </a:cubicBezTo>
                    <a:cubicBezTo>
                      <a:pt x="78322" y="57684"/>
                      <a:pt x="75118" y="56915"/>
                      <a:pt x="70503" y="56915"/>
                    </a:cubicBezTo>
                    <a:lnTo>
                      <a:pt x="3974" y="56915"/>
                    </a:lnTo>
                    <a:cubicBezTo>
                      <a:pt x="1795" y="56915"/>
                      <a:pt x="769" y="55889"/>
                      <a:pt x="769" y="53839"/>
                    </a:cubicBezTo>
                    <a:lnTo>
                      <a:pt x="769" y="43840"/>
                    </a:lnTo>
                    <a:cubicBezTo>
                      <a:pt x="769" y="41789"/>
                      <a:pt x="1795" y="40763"/>
                      <a:pt x="3974" y="40763"/>
                    </a:cubicBezTo>
                    <a:lnTo>
                      <a:pt x="70503" y="40763"/>
                    </a:lnTo>
                    <a:cubicBezTo>
                      <a:pt x="75246" y="40763"/>
                      <a:pt x="78451" y="39994"/>
                      <a:pt x="80117" y="38584"/>
                    </a:cubicBezTo>
                    <a:cubicBezTo>
                      <a:pt x="81783" y="37174"/>
                      <a:pt x="82681" y="34995"/>
                      <a:pt x="82681" y="32303"/>
                    </a:cubicBezTo>
                    <a:lnTo>
                      <a:pt x="82681" y="27304"/>
                    </a:lnTo>
                    <a:cubicBezTo>
                      <a:pt x="82681" y="24355"/>
                      <a:pt x="81911" y="22176"/>
                      <a:pt x="80245" y="20766"/>
                    </a:cubicBezTo>
                    <a:cubicBezTo>
                      <a:pt x="78579" y="19356"/>
                      <a:pt x="75887" y="18715"/>
                      <a:pt x="72169" y="18715"/>
                    </a:cubicBezTo>
                    <a:lnTo>
                      <a:pt x="3205" y="18715"/>
                    </a:lnTo>
                    <a:cubicBezTo>
                      <a:pt x="1154" y="18715"/>
                      <a:pt x="128" y="17690"/>
                      <a:pt x="128" y="15639"/>
                    </a:cubicBezTo>
                    <a:lnTo>
                      <a:pt x="128" y="3076"/>
                    </a:lnTo>
                    <a:cubicBezTo>
                      <a:pt x="128" y="1025"/>
                      <a:pt x="1154" y="0"/>
                      <a:pt x="3205" y="0"/>
                    </a:cubicBezTo>
                    <a:lnTo>
                      <a:pt x="76271" y="0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aphic 4">
              <a:extLst>
                <a:ext uri="{FF2B5EF4-FFF2-40B4-BE49-F238E27FC236}">
                  <a16:creationId xmlns:a16="http://schemas.microsoft.com/office/drawing/2014/main" id="{12DDF2D4-6EBF-693E-43BC-33E0E4C36203}"/>
                </a:ext>
              </a:extLst>
            </p:cNvPr>
            <p:cNvGrpSpPr/>
            <p:nvPr/>
          </p:nvGrpSpPr>
          <p:grpSpPr>
            <a:xfrm>
              <a:off x="2265803" y="4947501"/>
              <a:ext cx="1224569" cy="430451"/>
              <a:chOff x="1061843" y="4947501"/>
              <a:chExt cx="1224569" cy="430451"/>
            </a:xfrm>
            <a:solidFill>
              <a:srgbClr val="00FF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65BE06-9F08-C0C1-BDBE-D4C78B0E1575}"/>
                  </a:ext>
                </a:extLst>
              </p:cNvPr>
              <p:cNvSpPr/>
              <p:nvPr/>
            </p:nvSpPr>
            <p:spPr>
              <a:xfrm>
                <a:off x="1061843" y="5305912"/>
                <a:ext cx="418530" cy="72041"/>
              </a:xfrm>
              <a:custGeom>
                <a:avLst/>
                <a:gdLst>
                  <a:gd name="connsiteX0" fmla="*/ 0 w 418530"/>
                  <a:gd name="connsiteY0" fmla="*/ 0 h 72041"/>
                  <a:gd name="connsiteX1" fmla="*/ 418530 w 418530"/>
                  <a:gd name="connsiteY1" fmla="*/ 0 h 72041"/>
                  <a:gd name="connsiteX2" fmla="*/ 418530 w 418530"/>
                  <a:gd name="connsiteY2" fmla="*/ 72041 h 72041"/>
                  <a:gd name="connsiteX3" fmla="*/ 0 w 418530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530" h="72041">
                    <a:moveTo>
                      <a:pt x="0" y="0"/>
                    </a:moveTo>
                    <a:lnTo>
                      <a:pt x="418530" y="0"/>
                    </a:lnTo>
                    <a:lnTo>
                      <a:pt x="41853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AB9A514-9C9E-B232-15B0-8BAEFB668A5F}"/>
                  </a:ext>
                </a:extLst>
              </p:cNvPr>
              <p:cNvSpPr/>
              <p:nvPr/>
            </p:nvSpPr>
            <p:spPr>
              <a:xfrm>
                <a:off x="1061843" y="5126707"/>
                <a:ext cx="1224569" cy="72041"/>
              </a:xfrm>
              <a:custGeom>
                <a:avLst/>
                <a:gdLst>
                  <a:gd name="connsiteX0" fmla="*/ 0 w 1224569"/>
                  <a:gd name="connsiteY0" fmla="*/ 0 h 72041"/>
                  <a:gd name="connsiteX1" fmla="*/ 1224570 w 1224569"/>
                  <a:gd name="connsiteY1" fmla="*/ 0 h 72041"/>
                  <a:gd name="connsiteX2" fmla="*/ 1224570 w 1224569"/>
                  <a:gd name="connsiteY2" fmla="*/ 72041 h 72041"/>
                  <a:gd name="connsiteX3" fmla="*/ 0 w 1224569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569" h="72041">
                    <a:moveTo>
                      <a:pt x="0" y="0"/>
                    </a:moveTo>
                    <a:lnTo>
                      <a:pt x="1224570" y="0"/>
                    </a:lnTo>
                    <a:lnTo>
                      <a:pt x="1224570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4E745D-CF50-9EC0-393E-FA55BD697F63}"/>
                  </a:ext>
                </a:extLst>
              </p:cNvPr>
              <p:cNvSpPr/>
              <p:nvPr/>
            </p:nvSpPr>
            <p:spPr>
              <a:xfrm>
                <a:off x="1061843" y="4947501"/>
                <a:ext cx="792964" cy="72041"/>
              </a:xfrm>
              <a:custGeom>
                <a:avLst/>
                <a:gdLst>
                  <a:gd name="connsiteX0" fmla="*/ 0 w 792964"/>
                  <a:gd name="connsiteY0" fmla="*/ 0 h 72041"/>
                  <a:gd name="connsiteX1" fmla="*/ 792964 w 792964"/>
                  <a:gd name="connsiteY1" fmla="*/ 0 h 72041"/>
                  <a:gd name="connsiteX2" fmla="*/ 792964 w 792964"/>
                  <a:gd name="connsiteY2" fmla="*/ 72041 h 72041"/>
                  <a:gd name="connsiteX3" fmla="*/ 0 w 792964"/>
                  <a:gd name="connsiteY3" fmla="*/ 72041 h 7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64" h="72041">
                    <a:moveTo>
                      <a:pt x="0" y="0"/>
                    </a:moveTo>
                    <a:lnTo>
                      <a:pt x="792964" y="0"/>
                    </a:lnTo>
                    <a:lnTo>
                      <a:pt x="792964" y="72041"/>
                    </a:lnTo>
                    <a:lnTo>
                      <a:pt x="0" y="72041"/>
                    </a:lnTo>
                    <a:close/>
                  </a:path>
                </a:pathLst>
              </a:custGeom>
              <a:solidFill>
                <a:srgbClr val="00FFFF"/>
              </a:solidFill>
              <a:ln w="12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8" name="Group 2257">
            <a:extLst>
              <a:ext uri="{FF2B5EF4-FFF2-40B4-BE49-F238E27FC236}">
                <a16:creationId xmlns:a16="http://schemas.microsoft.com/office/drawing/2014/main" id="{D56789EF-EA63-6EFE-E742-771AE70C321B}"/>
              </a:ext>
            </a:extLst>
          </p:cNvPr>
          <p:cNvGrpSpPr/>
          <p:nvPr/>
        </p:nvGrpSpPr>
        <p:grpSpPr>
          <a:xfrm>
            <a:off x="7910579" y="2271530"/>
            <a:ext cx="2728051" cy="1083859"/>
            <a:chOff x="7910579" y="2271530"/>
            <a:chExt cx="2728051" cy="108385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2B8ACF0-C89D-327C-723A-A994643CB0E6}"/>
                </a:ext>
              </a:extLst>
            </p:cNvPr>
            <p:cNvSpPr/>
            <p:nvPr/>
          </p:nvSpPr>
          <p:spPr>
            <a:xfrm>
              <a:off x="7910579" y="2271532"/>
              <a:ext cx="345586" cy="349008"/>
            </a:xfrm>
            <a:custGeom>
              <a:avLst/>
              <a:gdLst>
                <a:gd name="connsiteX0" fmla="*/ 0 w 152904"/>
                <a:gd name="connsiteY0" fmla="*/ 154419 h 154418"/>
                <a:gd name="connsiteX1" fmla="*/ 0 w 152904"/>
                <a:gd name="connsiteY1" fmla="*/ 0 h 154418"/>
                <a:gd name="connsiteX2" fmla="*/ 152905 w 152904"/>
                <a:gd name="connsiteY2" fmla="*/ 0 h 15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04" h="154418">
                  <a:moveTo>
                    <a:pt x="0" y="154419"/>
                  </a:moveTo>
                  <a:lnTo>
                    <a:pt x="0" y="0"/>
                  </a:lnTo>
                  <a:lnTo>
                    <a:pt x="152905" y="0"/>
                  </a:lnTo>
                  <a:close/>
                </a:path>
              </a:pathLst>
            </a:custGeom>
            <a:solidFill>
              <a:srgbClr val="00FBFC"/>
            </a:solidFill>
            <a:ln w="15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  <p:sp>
          <p:nvSpPr>
            <p:cNvPr id="55" name="Rectangle: Single Corner Snipped 54">
              <a:extLst>
                <a:ext uri="{FF2B5EF4-FFF2-40B4-BE49-F238E27FC236}">
                  <a16:creationId xmlns:a16="http://schemas.microsoft.com/office/drawing/2014/main" id="{C7E06A10-99B3-DBD3-F0F6-494862FE3E31}"/>
                </a:ext>
              </a:extLst>
            </p:cNvPr>
            <p:cNvSpPr/>
            <p:nvPr/>
          </p:nvSpPr>
          <p:spPr>
            <a:xfrm flipV="1">
              <a:off x="7910579" y="2271530"/>
              <a:ext cx="2728051" cy="1083859"/>
            </a:xfrm>
            <a:prstGeom prst="snip1Rect">
              <a:avLst>
                <a:gd name="adj" fmla="val 50000"/>
              </a:avLst>
            </a:prstGeom>
            <a:noFill/>
            <a:ln w="11350" cap="flat">
              <a:solidFill>
                <a:srgbClr val="00FBF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Nokia" panose="02040603050506020204" pitchFamily="18" charset="0"/>
                <a:ea typeface="+mn-ea"/>
                <a:cs typeface="+mn-cs"/>
              </a:endParaRPr>
            </a:p>
          </p:txBody>
        </p:sp>
      </p:grpSp>
      <p:sp>
        <p:nvSpPr>
          <p:cNvPr id="56" name="Title 5">
            <a:extLst>
              <a:ext uri="{FF2B5EF4-FFF2-40B4-BE49-F238E27FC236}">
                <a16:creationId xmlns:a16="http://schemas.microsoft.com/office/drawing/2014/main" id="{E5D2B7BA-311F-226B-063C-2D9C9CE5DFF7}"/>
              </a:ext>
            </a:extLst>
          </p:cNvPr>
          <p:cNvSpPr txBox="1">
            <a:spLocks/>
          </p:cNvSpPr>
          <p:nvPr/>
        </p:nvSpPr>
        <p:spPr>
          <a:xfrm>
            <a:off x="8065042" y="2523724"/>
            <a:ext cx="2522694" cy="3490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1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okia" panose="02040603050506020204" pitchFamily="18" charset="0"/>
                <a:ea typeface="印品黑体" panose="00000500000000000000" pitchFamily="2" charset="-122"/>
                <a:cs typeface="+mn-cs"/>
              </a:rPr>
              <a:t>Ant design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10E1A95-E451-F166-9326-2BAACD360ABE}"/>
              </a:ext>
            </a:extLst>
          </p:cNvPr>
          <p:cNvSpPr txBox="1">
            <a:spLocks/>
          </p:cNvSpPr>
          <p:nvPr/>
        </p:nvSpPr>
        <p:spPr>
          <a:xfrm>
            <a:off x="1665199" y="2866383"/>
            <a:ext cx="2676576" cy="26885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#9Slide03 Nokia" panose="02040603050506020204" pitchFamily="18" charset="0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spc="160" noProof="0">
                <a:solidFill>
                  <a:prstClr val="white"/>
                </a:solidFill>
              </a:rPr>
              <a:t>With Typescript</a:t>
            </a:r>
            <a:endParaRPr kumimoji="0" lang="en-US" sz="1100" b="1" i="0" u="none" strike="noStrike" kern="1200" cap="none" spc="16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31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3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"/>
                                        <p:tgtEl>
                                          <p:spTgt spid="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"/>
                                        <p:tgtEl>
                                          <p:spTgt spid="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1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2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2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2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2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2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2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2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2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2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"/>
                                        <p:tgtEl>
                                          <p:spTgt spid="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2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2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1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2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2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1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2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2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"/>
                                        <p:tgtEl>
                                          <p:spTgt spid="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2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2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2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00"/>
                                        <p:tgtEl>
                                          <p:spTgt spid="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2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2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100"/>
                                        <p:tgtEl>
                                          <p:spTgt spid="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2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2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2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00"/>
                                        <p:tgtEl>
                                          <p:spTgt spid="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2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2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2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00"/>
                                        <p:tgtEl>
                                          <p:spTgt spid="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3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3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3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3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6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0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3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3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0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3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3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00"/>
                                        <p:tgtEl>
                                          <p:spTgt spid="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10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3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3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1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3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3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1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1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1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1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0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1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4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1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1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1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6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6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 animBg="1"/>
      <p:bldP spid="2255" grpId="1" animBg="1"/>
      <p:bldP spid="2254" grpId="0" animBg="1"/>
      <p:bldP spid="2254" grpId="1" animBg="1"/>
      <p:bldP spid="2514" grpId="0"/>
      <p:bldP spid="2514" grpId="1"/>
      <p:bldP spid="2517" grpId="0" animBg="1"/>
      <p:bldP spid="2517" grpId="1" animBg="1"/>
      <p:bldP spid="2586" grpId="0" animBg="1"/>
      <p:bldP spid="2586" grpId="1" animBg="1"/>
      <p:bldP spid="2595" grpId="0" animBg="1"/>
      <p:bldP spid="2595" grpId="1" animBg="1"/>
      <p:bldP spid="2733" grpId="0" animBg="1"/>
      <p:bldP spid="2733" grpId="1" animBg="1"/>
      <p:bldP spid="2742" grpId="0" animBg="1"/>
      <p:bldP spid="2742" grpId="1" animBg="1"/>
      <p:bldP spid="2886" grpId="0" animBg="1"/>
      <p:bldP spid="2886" grpId="1" animBg="1"/>
      <p:bldP spid="2895" grpId="0" animBg="1"/>
      <p:bldP spid="2895" grpId="1" animBg="1"/>
      <p:bldP spid="2964" grpId="0" animBg="1"/>
      <p:bldP spid="2964" grpId="1" animBg="1"/>
      <p:bldP spid="3033" grpId="0" animBg="1"/>
      <p:bldP spid="3033" grpId="1" animBg="1"/>
      <p:bldP spid="3042" grpId="0" animBg="1"/>
      <p:bldP spid="3042" grpId="1" animBg="1"/>
      <p:bldP spid="2263" grpId="0"/>
      <p:bldP spid="2263" grpId="1"/>
      <p:bldP spid="6" grpId="0"/>
      <p:bldP spid="6" grpId="1"/>
      <p:bldP spid="31" grpId="0"/>
      <p:bldP spid="31" grpId="1"/>
      <p:bldP spid="56" grpId="0"/>
      <p:bldP spid="56" grpId="1"/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màn hình, phần mềm&#10;&#10;Nội dung do AI tạo có thể không chính xác.">
            <a:extLst>
              <a:ext uri="{FF2B5EF4-FFF2-40B4-BE49-F238E27FC236}">
                <a16:creationId xmlns:a16="http://schemas.microsoft.com/office/drawing/2014/main" id="{42A0850A-3E90-63D2-9540-6A186601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82" y="977161"/>
            <a:ext cx="9620250" cy="54673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11B830-A7B2-3553-F955-7562F247C0C4}"/>
              </a:ext>
            </a:extLst>
          </p:cNvPr>
          <p:cNvSpPr txBox="1"/>
          <p:nvPr/>
        </p:nvSpPr>
        <p:spPr>
          <a:xfrm>
            <a:off x="82118" y="538864"/>
            <a:ext cx="2723226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Page</a:t>
            </a:r>
          </a:p>
          <a:p>
            <a:r>
              <a:rPr lang="en-US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381261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số, phần mềm&#10;&#10;Nội dung do AI tạo có thể không chính xác.">
            <a:extLst>
              <a:ext uri="{FF2B5EF4-FFF2-40B4-BE49-F238E27FC236}">
                <a16:creationId xmlns:a16="http://schemas.microsoft.com/office/drawing/2014/main" id="{D03DC3E2-7DB3-3A41-CE22-BD723E9D9F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60" y="2004768"/>
            <a:ext cx="10574054" cy="4748242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0537423-64F0-2700-6AF4-8169C87B1E4F}"/>
              </a:ext>
            </a:extLst>
          </p:cNvPr>
          <p:cNvSpPr txBox="1"/>
          <p:nvPr/>
        </p:nvSpPr>
        <p:spPr>
          <a:xfrm>
            <a:off x="19488" y="538864"/>
            <a:ext cx="815117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and page staff </a:t>
            </a:r>
          </a:p>
        </p:txBody>
      </p:sp>
    </p:spTree>
    <p:extLst>
      <p:ext uri="{BB962C8B-B14F-4D97-AF65-F5344CB8AC3E}">
        <p14:creationId xmlns:p14="http://schemas.microsoft.com/office/powerpoint/2010/main" val="364629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màn hình, phần mềm&#10;&#10;Nội dung do AI tạo có thể không chính xác.">
            <a:extLst>
              <a:ext uri="{FF2B5EF4-FFF2-40B4-BE49-F238E27FC236}">
                <a16:creationId xmlns:a16="http://schemas.microsoft.com/office/drawing/2014/main" id="{2BB89EC2-CFA1-714D-7ABD-DD1D19AA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233" y="0"/>
            <a:ext cx="4873972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9FF643D-96E7-7872-981D-DB74FD571168}"/>
              </a:ext>
            </a:extLst>
          </p:cNvPr>
          <p:cNvSpPr txBox="1"/>
          <p:nvPr/>
        </p:nvSpPr>
        <p:spPr>
          <a:xfrm>
            <a:off x="82118" y="538864"/>
            <a:ext cx="2723226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Create staff FE</a:t>
            </a:r>
          </a:p>
        </p:txBody>
      </p:sp>
    </p:spTree>
    <p:extLst>
      <p:ext uri="{BB962C8B-B14F-4D97-AF65-F5344CB8AC3E}">
        <p14:creationId xmlns:p14="http://schemas.microsoft.com/office/powerpoint/2010/main" val="2778004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số, màn hình&#10;&#10;Nội dung do AI tạo có thể không chính xác.">
            <a:extLst>
              <a:ext uri="{FF2B5EF4-FFF2-40B4-BE49-F238E27FC236}">
                <a16:creationId xmlns:a16="http://schemas.microsoft.com/office/drawing/2014/main" id="{600E88E3-BB35-70EE-2B6F-ED720C94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80" y="0"/>
            <a:ext cx="5042589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BBE9148-8D5C-D20C-2E68-5AF89C2787CA}"/>
              </a:ext>
            </a:extLst>
          </p:cNvPr>
          <p:cNvSpPr txBox="1"/>
          <p:nvPr/>
        </p:nvSpPr>
        <p:spPr>
          <a:xfrm>
            <a:off x="82118" y="538864"/>
            <a:ext cx="2723226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Update staff FE</a:t>
            </a:r>
          </a:p>
        </p:txBody>
      </p:sp>
    </p:spTree>
    <p:extLst>
      <p:ext uri="{BB962C8B-B14F-4D97-AF65-F5344CB8AC3E}">
        <p14:creationId xmlns:p14="http://schemas.microsoft.com/office/powerpoint/2010/main" val="3994650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Phông chữ, Hình chữ nhật&#10;&#10;Nội dung do AI tạo có thể không chính xác.">
            <a:extLst>
              <a:ext uri="{FF2B5EF4-FFF2-40B4-BE49-F238E27FC236}">
                <a16:creationId xmlns:a16="http://schemas.microsoft.com/office/drawing/2014/main" id="{940F789F-0ED4-E922-DE2F-792DA3EB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46" y="3426717"/>
            <a:ext cx="8069762" cy="2238375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7576A1E-60BF-6267-BC28-948DA2840F08}"/>
              </a:ext>
            </a:extLst>
          </p:cNvPr>
          <p:cNvSpPr txBox="1"/>
          <p:nvPr/>
        </p:nvSpPr>
        <p:spPr>
          <a:xfrm>
            <a:off x="-1389" y="914645"/>
            <a:ext cx="815117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Delete staff FE</a:t>
            </a:r>
          </a:p>
        </p:txBody>
      </p:sp>
    </p:spTree>
    <p:extLst>
      <p:ext uri="{BB962C8B-B14F-4D97-AF65-F5344CB8AC3E}">
        <p14:creationId xmlns:p14="http://schemas.microsoft.com/office/powerpoint/2010/main" val="362056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phần mềm, màn hình&#10;&#10;Nội dung do AI tạo có thể không chính xác.">
            <a:extLst>
              <a:ext uri="{FF2B5EF4-FFF2-40B4-BE49-F238E27FC236}">
                <a16:creationId xmlns:a16="http://schemas.microsoft.com/office/drawing/2014/main" id="{3525ADB3-7CD2-7D4E-279C-C19941F1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4" y="2092443"/>
            <a:ext cx="11607452" cy="4155363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E0E0A32-E3DA-EA5D-8AA5-9437B0C0BD65}"/>
              </a:ext>
            </a:extLst>
          </p:cNvPr>
          <p:cNvSpPr txBox="1"/>
          <p:nvPr/>
        </p:nvSpPr>
        <p:spPr>
          <a:xfrm>
            <a:off x="19488" y="538864"/>
            <a:ext cx="652278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4071084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289478-0A9E-E358-D25F-EB5C78254731}"/>
              </a:ext>
            </a:extLst>
          </p:cNvPr>
          <p:cNvSpPr txBox="1"/>
          <p:nvPr/>
        </p:nvSpPr>
        <p:spPr>
          <a:xfrm>
            <a:off x="331769" y="372586"/>
            <a:ext cx="314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66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sz="5400"/>
              <a:t>Update</a:t>
            </a:r>
          </a:p>
          <a:p>
            <a:r>
              <a:rPr lang="en-US" sz="5400"/>
              <a:t>Claim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859B34-26F7-2B19-2B4C-C0233832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69" y="587"/>
            <a:ext cx="6944389" cy="68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7790-C4BD-DB79-C94C-AB2E1131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A0B5D0-DEF6-61ED-285A-2D2E54493373}"/>
              </a:ext>
            </a:extLst>
          </p:cNvPr>
          <p:cNvSpPr txBox="1"/>
          <p:nvPr/>
        </p:nvSpPr>
        <p:spPr>
          <a:xfrm>
            <a:off x="331769" y="372586"/>
            <a:ext cx="3485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VNPay</a:t>
            </a:r>
            <a:r>
              <a:rPr lang="en-US"/>
              <a:t> PAYMENT API</a:t>
            </a:r>
          </a:p>
          <a:p>
            <a:r>
              <a:rPr lang="en-US"/>
              <a:t>(</a:t>
            </a:r>
            <a:r>
              <a:rPr lang="en-US" err="1"/>
              <a:t>VNPayService</a:t>
            </a:r>
            <a:r>
              <a:rPr lang="en-US"/>
              <a:t>)</a:t>
            </a:r>
          </a:p>
        </p:txBody>
      </p:sp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3520F477-F9A7-CC57-CE30-515123A1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08" y="0"/>
            <a:ext cx="8505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15F24-68D3-3311-CC32-6FD7C075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59D9C2-9ED2-650E-FA79-9253BC57BF68}"/>
              </a:ext>
            </a:extLst>
          </p:cNvPr>
          <p:cNvSpPr txBox="1"/>
          <p:nvPr/>
        </p:nvSpPr>
        <p:spPr>
          <a:xfrm>
            <a:off x="331769" y="372586"/>
            <a:ext cx="3485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VNPay</a:t>
            </a:r>
            <a:r>
              <a:rPr lang="en-US"/>
              <a:t> PAYMENT API</a:t>
            </a:r>
          </a:p>
          <a:p>
            <a:r>
              <a:rPr lang="en-US"/>
              <a:t>(</a:t>
            </a:r>
            <a:r>
              <a:rPr lang="en-US" err="1"/>
              <a:t>VNPayLibrary</a:t>
            </a:r>
            <a:r>
              <a:rPr lang="en-US"/>
              <a:t>)</a:t>
            </a:r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C353B53C-EB28-6B85-F358-BAAAA1F0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424" y="11417"/>
            <a:ext cx="8544577" cy="68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5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3CE2-0D48-CB43-8610-6FFDD044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E6384-E2D5-7E6C-816B-182F95FEC544}"/>
              </a:ext>
            </a:extLst>
          </p:cNvPr>
          <p:cNvSpPr txBox="1"/>
          <p:nvPr/>
        </p:nvSpPr>
        <p:spPr>
          <a:xfrm>
            <a:off x="226994" y="410686"/>
            <a:ext cx="36592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VNPay</a:t>
            </a:r>
            <a:r>
              <a:rPr lang="en-US"/>
              <a:t> PAYMENT API</a:t>
            </a:r>
          </a:p>
          <a:p>
            <a:r>
              <a:rPr lang="en-US"/>
              <a:t>(</a:t>
            </a:r>
            <a:r>
              <a:rPr lang="en-US" err="1"/>
              <a:t>VNPayLibrary</a:t>
            </a:r>
            <a:r>
              <a:rPr lang="en-US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9E50F-88E3-1267-3769-AE699042F8F1}"/>
              </a:ext>
            </a:extLst>
          </p:cNvPr>
          <p:cNvGrpSpPr/>
          <p:nvPr/>
        </p:nvGrpSpPr>
        <p:grpSpPr>
          <a:xfrm>
            <a:off x="3478046" y="223837"/>
            <a:ext cx="8605438" cy="6410325"/>
            <a:chOff x="2972322" y="0"/>
            <a:chExt cx="9206413" cy="6858000"/>
          </a:xfrm>
        </p:grpSpPr>
        <p:pic>
          <p:nvPicPr>
            <p:cNvPr id="2" name="Picture 1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0FB108AF-7469-7491-43F3-6DD4DF81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2322" y="0"/>
              <a:ext cx="4525029" cy="6858000"/>
            </a:xfrm>
            <a:prstGeom prst="rect">
              <a:avLst/>
            </a:prstGeom>
          </p:spPr>
        </p:pic>
        <p:pic>
          <p:nvPicPr>
            <p:cNvPr id="5" name="Picture 4" descr="A screen shot of a computer program&#10;&#10;AI-generated content may be incorrect.">
              <a:extLst>
                <a:ext uri="{FF2B5EF4-FFF2-40B4-BE49-F238E27FC236}">
                  <a16:creationId xmlns:a16="http://schemas.microsoft.com/office/drawing/2014/main" id="{B845E18A-5B49-2202-F706-00DA518F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7131" y="0"/>
              <a:ext cx="469160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5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3">
            <a:extLst>
              <a:ext uri="{FF2B5EF4-FFF2-40B4-BE49-F238E27FC236}">
                <a16:creationId xmlns:a16="http://schemas.microsoft.com/office/drawing/2014/main" id="{AF322E32-01CA-9457-60D6-B6E40AD4CAE1}"/>
              </a:ext>
            </a:extLst>
          </p:cNvPr>
          <p:cNvGrpSpPr/>
          <p:nvPr/>
        </p:nvGrpSpPr>
        <p:grpSpPr>
          <a:xfrm>
            <a:off x="847167" y="7234577"/>
            <a:ext cx="10497665" cy="5156944"/>
            <a:chOff x="530351" y="76200"/>
            <a:chExt cx="7660735" cy="376330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CA1897-BE01-D285-1B30-244BA7627775}"/>
                </a:ext>
              </a:extLst>
            </p:cNvPr>
            <p:cNvSpPr/>
            <p:nvPr/>
          </p:nvSpPr>
          <p:spPr>
            <a:xfrm>
              <a:off x="579417" y="159610"/>
              <a:ext cx="7469381" cy="3599758"/>
            </a:xfrm>
            <a:custGeom>
              <a:avLst/>
              <a:gdLst>
                <a:gd name="connsiteX0" fmla="*/ 7469385 w 7469384"/>
                <a:gd name="connsiteY0" fmla="*/ 3599762 h 3599762"/>
                <a:gd name="connsiteX1" fmla="*/ 1504671 w 7469384"/>
                <a:gd name="connsiteY1" fmla="*/ 3599762 h 3599762"/>
                <a:gd name="connsiteX2" fmla="*/ 1409812 w 7469384"/>
                <a:gd name="connsiteY2" fmla="*/ 3504903 h 3599762"/>
                <a:gd name="connsiteX3" fmla="*/ 0 w 7469384"/>
                <a:gd name="connsiteY3" fmla="*/ 3504903 h 3599762"/>
                <a:gd name="connsiteX4" fmla="*/ 0 w 7469384"/>
                <a:gd name="connsiteY4" fmla="*/ 0 h 3599762"/>
                <a:gd name="connsiteX5" fmla="*/ 5344854 w 7469384"/>
                <a:gd name="connsiteY5" fmla="*/ 0 h 3599762"/>
                <a:gd name="connsiteX6" fmla="*/ 5478967 w 7469384"/>
                <a:gd name="connsiteY6" fmla="*/ 134112 h 3599762"/>
                <a:gd name="connsiteX7" fmla="*/ 7469385 w 7469384"/>
                <a:gd name="connsiteY7" fmla="*/ 134112 h 3599762"/>
                <a:gd name="connsiteX8" fmla="*/ 7469385 w 7469384"/>
                <a:gd name="connsiteY8" fmla="*/ 3599762 h 3599762"/>
                <a:gd name="connsiteX9" fmla="*/ 1511213 w 7469384"/>
                <a:gd name="connsiteY9" fmla="*/ 3583407 h 3599762"/>
                <a:gd name="connsiteX10" fmla="*/ 7453030 w 7469384"/>
                <a:gd name="connsiteY10" fmla="*/ 3583407 h 3599762"/>
                <a:gd name="connsiteX11" fmla="*/ 7453030 w 7469384"/>
                <a:gd name="connsiteY11" fmla="*/ 150467 h 3599762"/>
                <a:gd name="connsiteX12" fmla="*/ 5472424 w 7469384"/>
                <a:gd name="connsiteY12" fmla="*/ 150467 h 3599762"/>
                <a:gd name="connsiteX13" fmla="*/ 5338313 w 7469384"/>
                <a:gd name="connsiteY13" fmla="*/ 16355 h 3599762"/>
                <a:gd name="connsiteX14" fmla="*/ 16355 w 7469384"/>
                <a:gd name="connsiteY14" fmla="*/ 16355 h 3599762"/>
                <a:gd name="connsiteX15" fmla="*/ 16355 w 7469384"/>
                <a:gd name="connsiteY15" fmla="*/ 3488548 h 3599762"/>
                <a:gd name="connsiteX16" fmla="*/ 1416354 w 7469384"/>
                <a:gd name="connsiteY16" fmla="*/ 3488548 h 3599762"/>
                <a:gd name="connsiteX17" fmla="*/ 1511213 w 7469384"/>
                <a:gd name="connsiteY17" fmla="*/ 3583407 h 35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69384" h="3599762">
                  <a:moveTo>
                    <a:pt x="7469385" y="3599762"/>
                  </a:moveTo>
                  <a:lnTo>
                    <a:pt x="1504671" y="3599762"/>
                  </a:lnTo>
                  <a:lnTo>
                    <a:pt x="1409812" y="3504903"/>
                  </a:lnTo>
                  <a:lnTo>
                    <a:pt x="0" y="3504903"/>
                  </a:lnTo>
                  <a:lnTo>
                    <a:pt x="0" y="0"/>
                  </a:lnTo>
                  <a:lnTo>
                    <a:pt x="5344854" y="0"/>
                  </a:lnTo>
                  <a:lnTo>
                    <a:pt x="5478967" y="134112"/>
                  </a:lnTo>
                  <a:lnTo>
                    <a:pt x="7469385" y="134112"/>
                  </a:lnTo>
                  <a:lnTo>
                    <a:pt x="7469385" y="3599762"/>
                  </a:lnTo>
                  <a:close/>
                  <a:moveTo>
                    <a:pt x="1511213" y="3583407"/>
                  </a:moveTo>
                  <a:lnTo>
                    <a:pt x="7453030" y="3583407"/>
                  </a:lnTo>
                  <a:lnTo>
                    <a:pt x="7453030" y="150467"/>
                  </a:lnTo>
                  <a:lnTo>
                    <a:pt x="5472424" y="150467"/>
                  </a:lnTo>
                  <a:lnTo>
                    <a:pt x="5338313" y="16355"/>
                  </a:lnTo>
                  <a:lnTo>
                    <a:pt x="16355" y="16355"/>
                  </a:lnTo>
                  <a:lnTo>
                    <a:pt x="16355" y="3488548"/>
                  </a:lnTo>
                  <a:lnTo>
                    <a:pt x="1416354" y="3488548"/>
                  </a:lnTo>
                  <a:lnTo>
                    <a:pt x="1511213" y="3583407"/>
                  </a:lnTo>
                  <a:close/>
                </a:path>
              </a:pathLst>
            </a:custGeom>
            <a:solidFill>
              <a:srgbClr val="0068E8"/>
            </a:solidFill>
            <a:ln w="163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A29B0A6A-A24E-A3C8-F22E-D0AA1CFA8247}"/>
                </a:ext>
              </a:extLst>
            </p:cNvPr>
            <p:cNvGrpSpPr/>
            <p:nvPr/>
          </p:nvGrpSpPr>
          <p:grpSpPr>
            <a:xfrm>
              <a:off x="631753" y="211946"/>
              <a:ext cx="7363073" cy="3495085"/>
              <a:chOff x="631753" y="211947"/>
              <a:chExt cx="7363076" cy="3495089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AAE213-FD4B-1269-9C32-BDA19E03A08D}"/>
                  </a:ext>
                </a:extLst>
              </p:cNvPr>
              <p:cNvSpPr/>
              <p:nvPr/>
            </p:nvSpPr>
            <p:spPr>
              <a:xfrm>
                <a:off x="636659" y="216854"/>
                <a:ext cx="7354898" cy="3485276"/>
              </a:xfrm>
              <a:custGeom>
                <a:avLst/>
                <a:gdLst>
                  <a:gd name="connsiteX0" fmla="*/ 1471961 w 7354898"/>
                  <a:gd name="connsiteY0" fmla="*/ 3485277 h 3485276"/>
                  <a:gd name="connsiteX1" fmla="*/ 1375466 w 7354898"/>
                  <a:gd name="connsiteY1" fmla="*/ 3390417 h 3485276"/>
                  <a:gd name="connsiteX2" fmla="*/ 0 w 7354898"/>
                  <a:gd name="connsiteY2" fmla="*/ 3390417 h 3485276"/>
                  <a:gd name="connsiteX3" fmla="*/ 0 w 7354898"/>
                  <a:gd name="connsiteY3" fmla="*/ 0 h 3485276"/>
                  <a:gd name="connsiteX4" fmla="*/ 5263079 w 7354898"/>
                  <a:gd name="connsiteY4" fmla="*/ 0 h 3485276"/>
                  <a:gd name="connsiteX5" fmla="*/ 5397191 w 7354898"/>
                  <a:gd name="connsiteY5" fmla="*/ 134112 h 3485276"/>
                  <a:gd name="connsiteX6" fmla="*/ 7354899 w 7354898"/>
                  <a:gd name="connsiteY6" fmla="*/ 134112 h 3485276"/>
                  <a:gd name="connsiteX7" fmla="*/ 7354899 w 7354898"/>
                  <a:gd name="connsiteY7" fmla="*/ 3485277 h 348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54898" h="3485276">
                    <a:moveTo>
                      <a:pt x="1471961" y="3485277"/>
                    </a:moveTo>
                    <a:lnTo>
                      <a:pt x="1375466" y="3390417"/>
                    </a:lnTo>
                    <a:lnTo>
                      <a:pt x="0" y="3390417"/>
                    </a:lnTo>
                    <a:lnTo>
                      <a:pt x="0" y="0"/>
                    </a:lnTo>
                    <a:lnTo>
                      <a:pt x="5263079" y="0"/>
                    </a:lnTo>
                    <a:lnTo>
                      <a:pt x="5397191" y="134112"/>
                    </a:lnTo>
                    <a:lnTo>
                      <a:pt x="7354899" y="134112"/>
                    </a:lnTo>
                    <a:lnTo>
                      <a:pt x="7354899" y="3485277"/>
                    </a:lnTo>
                    <a:close/>
                  </a:path>
                </a:pathLst>
              </a:custGeom>
              <a:solidFill>
                <a:srgbClr val="0068E8">
                  <a:alpha val="20000"/>
                </a:srgbClr>
              </a:solidFill>
              <a:ln w="163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21AB926-61C1-F963-4ECE-B60A55F62540}"/>
                  </a:ext>
                </a:extLst>
              </p:cNvPr>
              <p:cNvSpPr/>
              <p:nvPr/>
            </p:nvSpPr>
            <p:spPr>
              <a:xfrm>
                <a:off x="631753" y="211947"/>
                <a:ext cx="7363076" cy="3495089"/>
              </a:xfrm>
              <a:custGeom>
                <a:avLst/>
                <a:gdLst>
                  <a:gd name="connsiteX0" fmla="*/ 7363077 w 7363076"/>
                  <a:gd name="connsiteY0" fmla="*/ 3495090 h 3495089"/>
                  <a:gd name="connsiteX1" fmla="*/ 1475232 w 7363076"/>
                  <a:gd name="connsiteY1" fmla="*/ 3495090 h 3495089"/>
                  <a:gd name="connsiteX2" fmla="*/ 1380373 w 7363076"/>
                  <a:gd name="connsiteY2" fmla="*/ 3400230 h 3495089"/>
                  <a:gd name="connsiteX3" fmla="*/ 0 w 7363076"/>
                  <a:gd name="connsiteY3" fmla="*/ 3400230 h 3495089"/>
                  <a:gd name="connsiteX4" fmla="*/ 0 w 7363076"/>
                  <a:gd name="connsiteY4" fmla="*/ 0 h 3495089"/>
                  <a:gd name="connsiteX5" fmla="*/ 5269621 w 7363076"/>
                  <a:gd name="connsiteY5" fmla="*/ 0 h 3495089"/>
                  <a:gd name="connsiteX6" fmla="*/ 5403733 w 7363076"/>
                  <a:gd name="connsiteY6" fmla="*/ 134112 h 3495089"/>
                  <a:gd name="connsiteX7" fmla="*/ 7363077 w 7363076"/>
                  <a:gd name="connsiteY7" fmla="*/ 134112 h 3495089"/>
                  <a:gd name="connsiteX8" fmla="*/ 7363077 w 7363076"/>
                  <a:gd name="connsiteY8" fmla="*/ 3495090 h 3495089"/>
                  <a:gd name="connsiteX9" fmla="*/ 1478503 w 7363076"/>
                  <a:gd name="connsiteY9" fmla="*/ 3486912 h 3495089"/>
                  <a:gd name="connsiteX10" fmla="*/ 7356535 w 7363076"/>
                  <a:gd name="connsiteY10" fmla="*/ 3486912 h 3495089"/>
                  <a:gd name="connsiteX11" fmla="*/ 7356535 w 7363076"/>
                  <a:gd name="connsiteY11" fmla="*/ 142290 h 3495089"/>
                  <a:gd name="connsiteX12" fmla="*/ 5400462 w 7363076"/>
                  <a:gd name="connsiteY12" fmla="*/ 142290 h 3495089"/>
                  <a:gd name="connsiteX13" fmla="*/ 5266350 w 7363076"/>
                  <a:gd name="connsiteY13" fmla="*/ 8178 h 3495089"/>
                  <a:gd name="connsiteX14" fmla="*/ 8178 w 7363076"/>
                  <a:gd name="connsiteY14" fmla="*/ 8178 h 3495089"/>
                  <a:gd name="connsiteX15" fmla="*/ 8178 w 7363076"/>
                  <a:gd name="connsiteY15" fmla="*/ 3390417 h 3495089"/>
                  <a:gd name="connsiteX16" fmla="*/ 1382008 w 7363076"/>
                  <a:gd name="connsiteY16" fmla="*/ 3390417 h 3495089"/>
                  <a:gd name="connsiteX17" fmla="*/ 1478503 w 7363076"/>
                  <a:gd name="connsiteY17" fmla="*/ 3486912 h 349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363076" h="3495089">
                    <a:moveTo>
                      <a:pt x="7363077" y="3495090"/>
                    </a:moveTo>
                    <a:lnTo>
                      <a:pt x="1475232" y="3495090"/>
                    </a:lnTo>
                    <a:lnTo>
                      <a:pt x="1380373" y="3400230"/>
                    </a:lnTo>
                    <a:lnTo>
                      <a:pt x="0" y="3400230"/>
                    </a:lnTo>
                    <a:lnTo>
                      <a:pt x="0" y="0"/>
                    </a:lnTo>
                    <a:lnTo>
                      <a:pt x="5269621" y="0"/>
                    </a:lnTo>
                    <a:lnTo>
                      <a:pt x="5403733" y="134112"/>
                    </a:lnTo>
                    <a:lnTo>
                      <a:pt x="7363077" y="134112"/>
                    </a:lnTo>
                    <a:lnTo>
                      <a:pt x="7363077" y="3495090"/>
                    </a:lnTo>
                    <a:close/>
                    <a:moveTo>
                      <a:pt x="1478503" y="3486912"/>
                    </a:moveTo>
                    <a:lnTo>
                      <a:pt x="7356535" y="3486912"/>
                    </a:lnTo>
                    <a:lnTo>
                      <a:pt x="7356535" y="142290"/>
                    </a:lnTo>
                    <a:lnTo>
                      <a:pt x="5400462" y="142290"/>
                    </a:lnTo>
                    <a:lnTo>
                      <a:pt x="5266350" y="8178"/>
                    </a:lnTo>
                    <a:lnTo>
                      <a:pt x="8178" y="8178"/>
                    </a:lnTo>
                    <a:lnTo>
                      <a:pt x="8178" y="3390417"/>
                    </a:lnTo>
                    <a:lnTo>
                      <a:pt x="1382008" y="3390417"/>
                    </a:lnTo>
                    <a:lnTo>
                      <a:pt x="1478503" y="3486912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aphic 3">
              <a:extLst>
                <a:ext uri="{FF2B5EF4-FFF2-40B4-BE49-F238E27FC236}">
                  <a16:creationId xmlns:a16="http://schemas.microsoft.com/office/drawing/2014/main" id="{492BBFE4-FBC4-7D98-FDE8-5D8056B48444}"/>
                </a:ext>
              </a:extLst>
            </p:cNvPr>
            <p:cNvGrpSpPr/>
            <p:nvPr/>
          </p:nvGrpSpPr>
          <p:grpSpPr>
            <a:xfrm>
              <a:off x="8092956" y="560310"/>
              <a:ext cx="98130" cy="1252801"/>
              <a:chOff x="8092960" y="560311"/>
              <a:chExt cx="98130" cy="1252802"/>
            </a:xfrm>
            <a:solidFill>
              <a:srgbClr val="4D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8888420-6BE8-03E3-A649-1B1EC8BD515C}"/>
                  </a:ext>
                </a:extLst>
              </p:cNvPr>
              <p:cNvSpPr/>
              <p:nvPr/>
            </p:nvSpPr>
            <p:spPr>
              <a:xfrm>
                <a:off x="8092960" y="560311"/>
                <a:ext cx="98130" cy="785045"/>
              </a:xfrm>
              <a:custGeom>
                <a:avLst/>
                <a:gdLst>
                  <a:gd name="connsiteX0" fmla="*/ 0 w 98130"/>
                  <a:gd name="connsiteY0" fmla="*/ 0 h 785045"/>
                  <a:gd name="connsiteX1" fmla="*/ 98131 w 98130"/>
                  <a:gd name="connsiteY1" fmla="*/ 0 h 785045"/>
                  <a:gd name="connsiteX2" fmla="*/ 98131 w 98130"/>
                  <a:gd name="connsiteY2" fmla="*/ 785046 h 785045"/>
                  <a:gd name="connsiteX3" fmla="*/ 0 w 98130"/>
                  <a:gd name="connsiteY3" fmla="*/ 785046 h 78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30" h="785045">
                    <a:moveTo>
                      <a:pt x="0" y="0"/>
                    </a:moveTo>
                    <a:lnTo>
                      <a:pt x="98131" y="0"/>
                    </a:lnTo>
                    <a:lnTo>
                      <a:pt x="98131" y="785046"/>
                    </a:lnTo>
                    <a:lnTo>
                      <a:pt x="0" y="785046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E1E0B42-1C4F-8064-18C9-3263707A0C14}"/>
                  </a:ext>
                </a:extLst>
              </p:cNvPr>
              <p:cNvSpPr/>
              <p:nvPr/>
            </p:nvSpPr>
            <p:spPr>
              <a:xfrm>
                <a:off x="8092960" y="1446759"/>
                <a:ext cx="98130" cy="67055"/>
              </a:xfrm>
              <a:custGeom>
                <a:avLst/>
                <a:gdLst>
                  <a:gd name="connsiteX0" fmla="*/ 0 w 98130"/>
                  <a:gd name="connsiteY0" fmla="*/ 0 h 67055"/>
                  <a:gd name="connsiteX1" fmla="*/ 98131 w 98130"/>
                  <a:gd name="connsiteY1" fmla="*/ 0 h 67055"/>
                  <a:gd name="connsiteX2" fmla="*/ 98131 w 98130"/>
                  <a:gd name="connsiteY2" fmla="*/ 67056 h 67055"/>
                  <a:gd name="connsiteX3" fmla="*/ 0 w 98130"/>
                  <a:gd name="connsiteY3" fmla="*/ 67056 h 6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30" h="67055">
                    <a:moveTo>
                      <a:pt x="0" y="0"/>
                    </a:moveTo>
                    <a:lnTo>
                      <a:pt x="98131" y="0"/>
                    </a:lnTo>
                    <a:lnTo>
                      <a:pt x="98131" y="67056"/>
                    </a:lnTo>
                    <a:lnTo>
                      <a:pt x="0" y="67056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36BCEE1-4BE6-3114-9EEA-30022011DB29}"/>
                  </a:ext>
                </a:extLst>
              </p:cNvPr>
              <p:cNvSpPr/>
              <p:nvPr/>
            </p:nvSpPr>
            <p:spPr>
              <a:xfrm>
                <a:off x="8092960" y="1546525"/>
                <a:ext cx="98130" cy="67055"/>
              </a:xfrm>
              <a:custGeom>
                <a:avLst/>
                <a:gdLst>
                  <a:gd name="connsiteX0" fmla="*/ 0 w 98130"/>
                  <a:gd name="connsiteY0" fmla="*/ 0 h 67055"/>
                  <a:gd name="connsiteX1" fmla="*/ 98131 w 98130"/>
                  <a:gd name="connsiteY1" fmla="*/ 0 h 67055"/>
                  <a:gd name="connsiteX2" fmla="*/ 98131 w 98130"/>
                  <a:gd name="connsiteY2" fmla="*/ 67056 h 67055"/>
                  <a:gd name="connsiteX3" fmla="*/ 0 w 98130"/>
                  <a:gd name="connsiteY3" fmla="*/ 67056 h 6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30" h="67055">
                    <a:moveTo>
                      <a:pt x="0" y="0"/>
                    </a:moveTo>
                    <a:lnTo>
                      <a:pt x="98131" y="0"/>
                    </a:lnTo>
                    <a:lnTo>
                      <a:pt x="98131" y="67056"/>
                    </a:lnTo>
                    <a:lnTo>
                      <a:pt x="0" y="67056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6C6189C-1E62-34AD-1A2E-51A6829A749B}"/>
                  </a:ext>
                </a:extLst>
              </p:cNvPr>
              <p:cNvSpPr/>
              <p:nvPr/>
            </p:nvSpPr>
            <p:spPr>
              <a:xfrm>
                <a:off x="8092960" y="1646291"/>
                <a:ext cx="98130" cy="67055"/>
              </a:xfrm>
              <a:custGeom>
                <a:avLst/>
                <a:gdLst>
                  <a:gd name="connsiteX0" fmla="*/ 0 w 98130"/>
                  <a:gd name="connsiteY0" fmla="*/ 0 h 67055"/>
                  <a:gd name="connsiteX1" fmla="*/ 98131 w 98130"/>
                  <a:gd name="connsiteY1" fmla="*/ 0 h 67055"/>
                  <a:gd name="connsiteX2" fmla="*/ 98131 w 98130"/>
                  <a:gd name="connsiteY2" fmla="*/ 67056 h 67055"/>
                  <a:gd name="connsiteX3" fmla="*/ 0 w 98130"/>
                  <a:gd name="connsiteY3" fmla="*/ 67056 h 6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30" h="67055">
                    <a:moveTo>
                      <a:pt x="0" y="0"/>
                    </a:moveTo>
                    <a:lnTo>
                      <a:pt x="98131" y="0"/>
                    </a:lnTo>
                    <a:lnTo>
                      <a:pt x="98131" y="67056"/>
                    </a:lnTo>
                    <a:lnTo>
                      <a:pt x="0" y="67056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8924872-768E-EC6D-76AA-B1B3E80FCA8A}"/>
                  </a:ext>
                </a:extLst>
              </p:cNvPr>
              <p:cNvSpPr/>
              <p:nvPr/>
            </p:nvSpPr>
            <p:spPr>
              <a:xfrm>
                <a:off x="8092960" y="1746057"/>
                <a:ext cx="98130" cy="67055"/>
              </a:xfrm>
              <a:custGeom>
                <a:avLst/>
                <a:gdLst>
                  <a:gd name="connsiteX0" fmla="*/ 0 w 98130"/>
                  <a:gd name="connsiteY0" fmla="*/ 0 h 67055"/>
                  <a:gd name="connsiteX1" fmla="*/ 98131 w 98130"/>
                  <a:gd name="connsiteY1" fmla="*/ 0 h 67055"/>
                  <a:gd name="connsiteX2" fmla="*/ 98131 w 98130"/>
                  <a:gd name="connsiteY2" fmla="*/ 67056 h 67055"/>
                  <a:gd name="connsiteX3" fmla="*/ 0 w 98130"/>
                  <a:gd name="connsiteY3" fmla="*/ 67056 h 6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30" h="67055">
                    <a:moveTo>
                      <a:pt x="0" y="0"/>
                    </a:moveTo>
                    <a:lnTo>
                      <a:pt x="98131" y="0"/>
                    </a:lnTo>
                    <a:lnTo>
                      <a:pt x="98131" y="67056"/>
                    </a:lnTo>
                    <a:lnTo>
                      <a:pt x="0" y="67056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F1DE17-6096-790E-E2D9-6887F93F9B11}"/>
                </a:ext>
              </a:extLst>
            </p:cNvPr>
            <p:cNvSpPr/>
            <p:nvPr/>
          </p:nvSpPr>
          <p:spPr>
            <a:xfrm>
              <a:off x="538529" y="3729930"/>
              <a:ext cx="1506306" cy="109579"/>
            </a:xfrm>
            <a:custGeom>
              <a:avLst/>
              <a:gdLst>
                <a:gd name="connsiteX0" fmla="*/ 1494858 w 1506306"/>
                <a:gd name="connsiteY0" fmla="*/ 109580 h 109579"/>
                <a:gd name="connsiteX1" fmla="*/ 1401634 w 1506306"/>
                <a:gd name="connsiteY1" fmla="*/ 16355 h 109579"/>
                <a:gd name="connsiteX2" fmla="*/ 0 w 1506306"/>
                <a:gd name="connsiteY2" fmla="*/ 16355 h 109579"/>
                <a:gd name="connsiteX3" fmla="*/ 0 w 1506306"/>
                <a:gd name="connsiteY3" fmla="*/ 0 h 109579"/>
                <a:gd name="connsiteX4" fmla="*/ 1408176 w 1506306"/>
                <a:gd name="connsiteY4" fmla="*/ 0 h 109579"/>
                <a:gd name="connsiteX5" fmla="*/ 1506307 w 1506306"/>
                <a:gd name="connsiteY5" fmla="*/ 98131 h 10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306" h="109579">
                  <a:moveTo>
                    <a:pt x="1494858" y="109580"/>
                  </a:moveTo>
                  <a:lnTo>
                    <a:pt x="1401634" y="16355"/>
                  </a:lnTo>
                  <a:lnTo>
                    <a:pt x="0" y="16355"/>
                  </a:lnTo>
                  <a:lnTo>
                    <a:pt x="0" y="0"/>
                  </a:lnTo>
                  <a:lnTo>
                    <a:pt x="1408176" y="0"/>
                  </a:lnTo>
                  <a:lnTo>
                    <a:pt x="1506307" y="98131"/>
                  </a:lnTo>
                  <a:close/>
                </a:path>
              </a:pathLst>
            </a:custGeom>
            <a:solidFill>
              <a:srgbClr val="0068E8"/>
            </a:solidFill>
            <a:ln w="163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61DB02-4EF8-D678-7D07-BAA63CC8440B}"/>
                </a:ext>
              </a:extLst>
            </p:cNvPr>
            <p:cNvSpPr/>
            <p:nvPr/>
          </p:nvSpPr>
          <p:spPr>
            <a:xfrm>
              <a:off x="5963521" y="79470"/>
              <a:ext cx="2126164" cy="148831"/>
            </a:xfrm>
            <a:custGeom>
              <a:avLst/>
              <a:gdLst>
                <a:gd name="connsiteX0" fmla="*/ 2126166 w 2126165"/>
                <a:gd name="connsiteY0" fmla="*/ 148832 h 148831"/>
                <a:gd name="connsiteX1" fmla="*/ 137383 w 2126165"/>
                <a:gd name="connsiteY1" fmla="*/ 148832 h 148831"/>
                <a:gd name="connsiteX2" fmla="*/ 0 w 2126165"/>
                <a:gd name="connsiteY2" fmla="*/ 11449 h 148831"/>
                <a:gd name="connsiteX3" fmla="*/ 11449 w 2126165"/>
                <a:gd name="connsiteY3" fmla="*/ 0 h 148831"/>
                <a:gd name="connsiteX4" fmla="*/ 143925 w 2126165"/>
                <a:gd name="connsiteY4" fmla="*/ 132476 h 148831"/>
                <a:gd name="connsiteX5" fmla="*/ 2126166 w 2126165"/>
                <a:gd name="connsiteY5" fmla="*/ 132476 h 14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6165" h="148831">
                  <a:moveTo>
                    <a:pt x="2126166" y="148832"/>
                  </a:moveTo>
                  <a:lnTo>
                    <a:pt x="137383" y="148832"/>
                  </a:lnTo>
                  <a:lnTo>
                    <a:pt x="0" y="11449"/>
                  </a:lnTo>
                  <a:lnTo>
                    <a:pt x="11449" y="0"/>
                  </a:lnTo>
                  <a:lnTo>
                    <a:pt x="143925" y="132476"/>
                  </a:lnTo>
                  <a:lnTo>
                    <a:pt x="2126166" y="132476"/>
                  </a:lnTo>
                  <a:close/>
                </a:path>
              </a:pathLst>
            </a:custGeom>
            <a:solidFill>
              <a:srgbClr val="0068E8"/>
            </a:solidFill>
            <a:ln w="163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grpSp>
          <p:nvGrpSpPr>
            <p:cNvPr id="15" name="Graphic 3">
              <a:extLst>
                <a:ext uri="{FF2B5EF4-FFF2-40B4-BE49-F238E27FC236}">
                  <a16:creationId xmlns:a16="http://schemas.microsoft.com/office/drawing/2014/main" id="{749A21E6-A8E6-E66E-8DFD-84E22BF26655}"/>
                </a:ext>
              </a:extLst>
            </p:cNvPr>
            <p:cNvGrpSpPr/>
            <p:nvPr/>
          </p:nvGrpSpPr>
          <p:grpSpPr>
            <a:xfrm>
              <a:off x="530351" y="354236"/>
              <a:ext cx="114485" cy="1905369"/>
              <a:chOff x="530351" y="354237"/>
              <a:chExt cx="114485" cy="1905371"/>
            </a:xfrm>
            <a:solidFill>
              <a:srgbClr val="4DFFFF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2AD7DDE-9C35-A0B1-DF18-4D8E478D6D94}"/>
                  </a:ext>
                </a:extLst>
              </p:cNvPr>
              <p:cNvSpPr/>
              <p:nvPr/>
            </p:nvSpPr>
            <p:spPr>
              <a:xfrm>
                <a:off x="530351" y="354237"/>
                <a:ext cx="114485" cy="32710"/>
              </a:xfrm>
              <a:custGeom>
                <a:avLst/>
                <a:gdLst>
                  <a:gd name="connsiteX0" fmla="*/ 0 w 114485"/>
                  <a:gd name="connsiteY0" fmla="*/ 0 h 32710"/>
                  <a:gd name="connsiteX1" fmla="*/ 114486 w 114485"/>
                  <a:gd name="connsiteY1" fmla="*/ 0 h 32710"/>
                  <a:gd name="connsiteX2" fmla="*/ 114486 w 114485"/>
                  <a:gd name="connsiteY2" fmla="*/ 32710 h 32710"/>
                  <a:gd name="connsiteX3" fmla="*/ 0 w 114485"/>
                  <a:gd name="connsiteY3" fmla="*/ 32710 h 3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485" h="32710">
                    <a:moveTo>
                      <a:pt x="0" y="0"/>
                    </a:moveTo>
                    <a:lnTo>
                      <a:pt x="114486" y="0"/>
                    </a:lnTo>
                    <a:lnTo>
                      <a:pt x="114486" y="32710"/>
                    </a:lnTo>
                    <a:lnTo>
                      <a:pt x="0" y="32710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91C7C19-AFD3-0E77-9E08-D8387985D176}"/>
                  </a:ext>
                </a:extLst>
              </p:cNvPr>
              <p:cNvSpPr/>
              <p:nvPr/>
            </p:nvSpPr>
            <p:spPr>
              <a:xfrm>
                <a:off x="530351" y="467087"/>
                <a:ext cx="114485" cy="1678035"/>
              </a:xfrm>
              <a:custGeom>
                <a:avLst/>
                <a:gdLst>
                  <a:gd name="connsiteX0" fmla="*/ 114486 w 114485"/>
                  <a:gd name="connsiteY0" fmla="*/ 1678036 h 1678035"/>
                  <a:gd name="connsiteX1" fmla="*/ 0 w 114485"/>
                  <a:gd name="connsiteY1" fmla="*/ 1678036 h 1678035"/>
                  <a:gd name="connsiteX2" fmla="*/ 0 w 114485"/>
                  <a:gd name="connsiteY2" fmla="*/ 1612615 h 1678035"/>
                  <a:gd name="connsiteX3" fmla="*/ 114486 w 114485"/>
                  <a:gd name="connsiteY3" fmla="*/ 1612615 h 1678035"/>
                  <a:gd name="connsiteX4" fmla="*/ 114486 w 114485"/>
                  <a:gd name="connsiteY4" fmla="*/ 1678036 h 1678035"/>
                  <a:gd name="connsiteX5" fmla="*/ 114486 w 114485"/>
                  <a:gd name="connsiteY5" fmla="*/ 1532475 h 1678035"/>
                  <a:gd name="connsiteX6" fmla="*/ 0 w 114485"/>
                  <a:gd name="connsiteY6" fmla="*/ 1532475 h 1678035"/>
                  <a:gd name="connsiteX7" fmla="*/ 0 w 114485"/>
                  <a:gd name="connsiteY7" fmla="*/ 1467054 h 1678035"/>
                  <a:gd name="connsiteX8" fmla="*/ 114486 w 114485"/>
                  <a:gd name="connsiteY8" fmla="*/ 1467054 h 1678035"/>
                  <a:gd name="connsiteX9" fmla="*/ 114486 w 114485"/>
                  <a:gd name="connsiteY9" fmla="*/ 1532475 h 1678035"/>
                  <a:gd name="connsiteX10" fmla="*/ 114486 w 114485"/>
                  <a:gd name="connsiteY10" fmla="*/ 1385279 h 1678035"/>
                  <a:gd name="connsiteX11" fmla="*/ 0 w 114485"/>
                  <a:gd name="connsiteY11" fmla="*/ 1385279 h 1678035"/>
                  <a:gd name="connsiteX12" fmla="*/ 0 w 114485"/>
                  <a:gd name="connsiteY12" fmla="*/ 1319858 h 1678035"/>
                  <a:gd name="connsiteX13" fmla="*/ 114486 w 114485"/>
                  <a:gd name="connsiteY13" fmla="*/ 1319858 h 1678035"/>
                  <a:gd name="connsiteX14" fmla="*/ 114486 w 114485"/>
                  <a:gd name="connsiteY14" fmla="*/ 1385279 h 1678035"/>
                  <a:gd name="connsiteX15" fmla="*/ 114486 w 114485"/>
                  <a:gd name="connsiteY15" fmla="*/ 1238083 h 1678035"/>
                  <a:gd name="connsiteX16" fmla="*/ 0 w 114485"/>
                  <a:gd name="connsiteY16" fmla="*/ 1238083 h 1678035"/>
                  <a:gd name="connsiteX17" fmla="*/ 0 w 114485"/>
                  <a:gd name="connsiteY17" fmla="*/ 1172662 h 1678035"/>
                  <a:gd name="connsiteX18" fmla="*/ 114486 w 114485"/>
                  <a:gd name="connsiteY18" fmla="*/ 1172662 h 1678035"/>
                  <a:gd name="connsiteX19" fmla="*/ 114486 w 114485"/>
                  <a:gd name="connsiteY19" fmla="*/ 1238083 h 1678035"/>
                  <a:gd name="connsiteX20" fmla="*/ 114486 w 114485"/>
                  <a:gd name="connsiteY20" fmla="*/ 1092522 h 1678035"/>
                  <a:gd name="connsiteX21" fmla="*/ 0 w 114485"/>
                  <a:gd name="connsiteY21" fmla="*/ 1092522 h 1678035"/>
                  <a:gd name="connsiteX22" fmla="*/ 0 w 114485"/>
                  <a:gd name="connsiteY22" fmla="*/ 1027102 h 1678035"/>
                  <a:gd name="connsiteX23" fmla="*/ 114486 w 114485"/>
                  <a:gd name="connsiteY23" fmla="*/ 1027102 h 1678035"/>
                  <a:gd name="connsiteX24" fmla="*/ 114486 w 114485"/>
                  <a:gd name="connsiteY24" fmla="*/ 1092522 h 1678035"/>
                  <a:gd name="connsiteX25" fmla="*/ 114486 w 114485"/>
                  <a:gd name="connsiteY25" fmla="*/ 945326 h 1678035"/>
                  <a:gd name="connsiteX26" fmla="*/ 0 w 114485"/>
                  <a:gd name="connsiteY26" fmla="*/ 945326 h 1678035"/>
                  <a:gd name="connsiteX27" fmla="*/ 0 w 114485"/>
                  <a:gd name="connsiteY27" fmla="*/ 879906 h 1678035"/>
                  <a:gd name="connsiteX28" fmla="*/ 114486 w 114485"/>
                  <a:gd name="connsiteY28" fmla="*/ 879906 h 1678035"/>
                  <a:gd name="connsiteX29" fmla="*/ 114486 w 114485"/>
                  <a:gd name="connsiteY29" fmla="*/ 945326 h 1678035"/>
                  <a:gd name="connsiteX30" fmla="*/ 114486 w 114485"/>
                  <a:gd name="connsiteY30" fmla="*/ 798130 h 1678035"/>
                  <a:gd name="connsiteX31" fmla="*/ 0 w 114485"/>
                  <a:gd name="connsiteY31" fmla="*/ 798130 h 1678035"/>
                  <a:gd name="connsiteX32" fmla="*/ 0 w 114485"/>
                  <a:gd name="connsiteY32" fmla="*/ 732709 h 1678035"/>
                  <a:gd name="connsiteX33" fmla="*/ 114486 w 114485"/>
                  <a:gd name="connsiteY33" fmla="*/ 732709 h 1678035"/>
                  <a:gd name="connsiteX34" fmla="*/ 114486 w 114485"/>
                  <a:gd name="connsiteY34" fmla="*/ 798130 h 1678035"/>
                  <a:gd name="connsiteX35" fmla="*/ 114486 w 114485"/>
                  <a:gd name="connsiteY35" fmla="*/ 652569 h 1678035"/>
                  <a:gd name="connsiteX36" fmla="*/ 0 w 114485"/>
                  <a:gd name="connsiteY36" fmla="*/ 652569 h 1678035"/>
                  <a:gd name="connsiteX37" fmla="*/ 0 w 114485"/>
                  <a:gd name="connsiteY37" fmla="*/ 587149 h 1678035"/>
                  <a:gd name="connsiteX38" fmla="*/ 114486 w 114485"/>
                  <a:gd name="connsiteY38" fmla="*/ 587149 h 1678035"/>
                  <a:gd name="connsiteX39" fmla="*/ 114486 w 114485"/>
                  <a:gd name="connsiteY39" fmla="*/ 652569 h 1678035"/>
                  <a:gd name="connsiteX40" fmla="*/ 114486 w 114485"/>
                  <a:gd name="connsiteY40" fmla="*/ 505373 h 1678035"/>
                  <a:gd name="connsiteX41" fmla="*/ 0 w 114485"/>
                  <a:gd name="connsiteY41" fmla="*/ 505373 h 1678035"/>
                  <a:gd name="connsiteX42" fmla="*/ 0 w 114485"/>
                  <a:gd name="connsiteY42" fmla="*/ 439953 h 1678035"/>
                  <a:gd name="connsiteX43" fmla="*/ 114486 w 114485"/>
                  <a:gd name="connsiteY43" fmla="*/ 439953 h 1678035"/>
                  <a:gd name="connsiteX44" fmla="*/ 114486 w 114485"/>
                  <a:gd name="connsiteY44" fmla="*/ 505373 h 1678035"/>
                  <a:gd name="connsiteX45" fmla="*/ 114486 w 114485"/>
                  <a:gd name="connsiteY45" fmla="*/ 358177 h 1678035"/>
                  <a:gd name="connsiteX46" fmla="*/ 0 w 114485"/>
                  <a:gd name="connsiteY46" fmla="*/ 358177 h 1678035"/>
                  <a:gd name="connsiteX47" fmla="*/ 0 w 114485"/>
                  <a:gd name="connsiteY47" fmla="*/ 292757 h 1678035"/>
                  <a:gd name="connsiteX48" fmla="*/ 114486 w 114485"/>
                  <a:gd name="connsiteY48" fmla="*/ 292757 h 1678035"/>
                  <a:gd name="connsiteX49" fmla="*/ 114486 w 114485"/>
                  <a:gd name="connsiteY49" fmla="*/ 358177 h 1678035"/>
                  <a:gd name="connsiteX50" fmla="*/ 114486 w 114485"/>
                  <a:gd name="connsiteY50" fmla="*/ 212617 h 1678035"/>
                  <a:gd name="connsiteX51" fmla="*/ 0 w 114485"/>
                  <a:gd name="connsiteY51" fmla="*/ 212617 h 1678035"/>
                  <a:gd name="connsiteX52" fmla="*/ 0 w 114485"/>
                  <a:gd name="connsiteY52" fmla="*/ 147196 h 1678035"/>
                  <a:gd name="connsiteX53" fmla="*/ 114486 w 114485"/>
                  <a:gd name="connsiteY53" fmla="*/ 147196 h 1678035"/>
                  <a:gd name="connsiteX54" fmla="*/ 114486 w 114485"/>
                  <a:gd name="connsiteY54" fmla="*/ 212617 h 1678035"/>
                  <a:gd name="connsiteX55" fmla="*/ 114486 w 114485"/>
                  <a:gd name="connsiteY55" fmla="*/ 65420 h 1678035"/>
                  <a:gd name="connsiteX56" fmla="*/ 0 w 114485"/>
                  <a:gd name="connsiteY56" fmla="*/ 65420 h 1678035"/>
                  <a:gd name="connsiteX57" fmla="*/ 0 w 114485"/>
                  <a:gd name="connsiteY57" fmla="*/ 0 h 1678035"/>
                  <a:gd name="connsiteX58" fmla="*/ 114486 w 114485"/>
                  <a:gd name="connsiteY58" fmla="*/ 0 h 1678035"/>
                  <a:gd name="connsiteX59" fmla="*/ 114486 w 114485"/>
                  <a:gd name="connsiteY59" fmla="*/ 65420 h 16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4485" h="1678035">
                    <a:moveTo>
                      <a:pt x="114486" y="1678036"/>
                    </a:moveTo>
                    <a:lnTo>
                      <a:pt x="0" y="1678036"/>
                    </a:lnTo>
                    <a:lnTo>
                      <a:pt x="0" y="1612615"/>
                    </a:lnTo>
                    <a:lnTo>
                      <a:pt x="114486" y="1612615"/>
                    </a:lnTo>
                    <a:lnTo>
                      <a:pt x="114486" y="1678036"/>
                    </a:lnTo>
                    <a:close/>
                    <a:moveTo>
                      <a:pt x="114486" y="1532475"/>
                    </a:moveTo>
                    <a:lnTo>
                      <a:pt x="0" y="1532475"/>
                    </a:lnTo>
                    <a:lnTo>
                      <a:pt x="0" y="1467054"/>
                    </a:lnTo>
                    <a:lnTo>
                      <a:pt x="114486" y="1467054"/>
                    </a:lnTo>
                    <a:lnTo>
                      <a:pt x="114486" y="1532475"/>
                    </a:lnTo>
                    <a:close/>
                    <a:moveTo>
                      <a:pt x="114486" y="1385279"/>
                    </a:moveTo>
                    <a:lnTo>
                      <a:pt x="0" y="1385279"/>
                    </a:lnTo>
                    <a:lnTo>
                      <a:pt x="0" y="1319858"/>
                    </a:lnTo>
                    <a:lnTo>
                      <a:pt x="114486" y="1319858"/>
                    </a:lnTo>
                    <a:lnTo>
                      <a:pt x="114486" y="1385279"/>
                    </a:lnTo>
                    <a:close/>
                    <a:moveTo>
                      <a:pt x="114486" y="1238083"/>
                    </a:moveTo>
                    <a:lnTo>
                      <a:pt x="0" y="1238083"/>
                    </a:lnTo>
                    <a:lnTo>
                      <a:pt x="0" y="1172662"/>
                    </a:lnTo>
                    <a:lnTo>
                      <a:pt x="114486" y="1172662"/>
                    </a:lnTo>
                    <a:lnTo>
                      <a:pt x="114486" y="1238083"/>
                    </a:lnTo>
                    <a:close/>
                    <a:moveTo>
                      <a:pt x="114486" y="1092522"/>
                    </a:moveTo>
                    <a:lnTo>
                      <a:pt x="0" y="1092522"/>
                    </a:lnTo>
                    <a:lnTo>
                      <a:pt x="0" y="1027102"/>
                    </a:lnTo>
                    <a:lnTo>
                      <a:pt x="114486" y="1027102"/>
                    </a:lnTo>
                    <a:lnTo>
                      <a:pt x="114486" y="1092522"/>
                    </a:lnTo>
                    <a:close/>
                    <a:moveTo>
                      <a:pt x="114486" y="945326"/>
                    </a:moveTo>
                    <a:lnTo>
                      <a:pt x="0" y="945326"/>
                    </a:lnTo>
                    <a:lnTo>
                      <a:pt x="0" y="879906"/>
                    </a:lnTo>
                    <a:lnTo>
                      <a:pt x="114486" y="879906"/>
                    </a:lnTo>
                    <a:lnTo>
                      <a:pt x="114486" y="945326"/>
                    </a:lnTo>
                    <a:close/>
                    <a:moveTo>
                      <a:pt x="114486" y="798130"/>
                    </a:moveTo>
                    <a:lnTo>
                      <a:pt x="0" y="798130"/>
                    </a:lnTo>
                    <a:lnTo>
                      <a:pt x="0" y="732709"/>
                    </a:lnTo>
                    <a:lnTo>
                      <a:pt x="114486" y="732709"/>
                    </a:lnTo>
                    <a:lnTo>
                      <a:pt x="114486" y="798130"/>
                    </a:lnTo>
                    <a:close/>
                    <a:moveTo>
                      <a:pt x="114486" y="652569"/>
                    </a:moveTo>
                    <a:lnTo>
                      <a:pt x="0" y="652569"/>
                    </a:lnTo>
                    <a:lnTo>
                      <a:pt x="0" y="587149"/>
                    </a:lnTo>
                    <a:lnTo>
                      <a:pt x="114486" y="587149"/>
                    </a:lnTo>
                    <a:lnTo>
                      <a:pt x="114486" y="652569"/>
                    </a:lnTo>
                    <a:close/>
                    <a:moveTo>
                      <a:pt x="114486" y="505373"/>
                    </a:moveTo>
                    <a:lnTo>
                      <a:pt x="0" y="505373"/>
                    </a:lnTo>
                    <a:lnTo>
                      <a:pt x="0" y="439953"/>
                    </a:lnTo>
                    <a:lnTo>
                      <a:pt x="114486" y="439953"/>
                    </a:lnTo>
                    <a:lnTo>
                      <a:pt x="114486" y="505373"/>
                    </a:lnTo>
                    <a:close/>
                    <a:moveTo>
                      <a:pt x="114486" y="358177"/>
                    </a:moveTo>
                    <a:lnTo>
                      <a:pt x="0" y="358177"/>
                    </a:lnTo>
                    <a:lnTo>
                      <a:pt x="0" y="292757"/>
                    </a:lnTo>
                    <a:lnTo>
                      <a:pt x="114486" y="292757"/>
                    </a:lnTo>
                    <a:lnTo>
                      <a:pt x="114486" y="358177"/>
                    </a:lnTo>
                    <a:close/>
                    <a:moveTo>
                      <a:pt x="114486" y="212617"/>
                    </a:moveTo>
                    <a:lnTo>
                      <a:pt x="0" y="212617"/>
                    </a:lnTo>
                    <a:lnTo>
                      <a:pt x="0" y="147196"/>
                    </a:lnTo>
                    <a:lnTo>
                      <a:pt x="114486" y="147196"/>
                    </a:lnTo>
                    <a:lnTo>
                      <a:pt x="114486" y="212617"/>
                    </a:lnTo>
                    <a:close/>
                    <a:moveTo>
                      <a:pt x="114486" y="65420"/>
                    </a:moveTo>
                    <a:lnTo>
                      <a:pt x="0" y="65420"/>
                    </a:lnTo>
                    <a:lnTo>
                      <a:pt x="0" y="0"/>
                    </a:lnTo>
                    <a:lnTo>
                      <a:pt x="114486" y="0"/>
                    </a:lnTo>
                    <a:lnTo>
                      <a:pt x="114486" y="65420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3F8423C-1B64-1ABD-6CA7-1450794F744B}"/>
                  </a:ext>
                </a:extLst>
              </p:cNvPr>
              <p:cNvSpPr/>
              <p:nvPr/>
            </p:nvSpPr>
            <p:spPr>
              <a:xfrm>
                <a:off x="530351" y="2226898"/>
                <a:ext cx="114485" cy="32710"/>
              </a:xfrm>
              <a:custGeom>
                <a:avLst/>
                <a:gdLst>
                  <a:gd name="connsiteX0" fmla="*/ 0 w 114485"/>
                  <a:gd name="connsiteY0" fmla="*/ 0 h 32710"/>
                  <a:gd name="connsiteX1" fmla="*/ 114486 w 114485"/>
                  <a:gd name="connsiteY1" fmla="*/ 0 h 32710"/>
                  <a:gd name="connsiteX2" fmla="*/ 114486 w 114485"/>
                  <a:gd name="connsiteY2" fmla="*/ 32710 h 32710"/>
                  <a:gd name="connsiteX3" fmla="*/ 0 w 114485"/>
                  <a:gd name="connsiteY3" fmla="*/ 32710 h 3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485" h="32710">
                    <a:moveTo>
                      <a:pt x="0" y="0"/>
                    </a:moveTo>
                    <a:lnTo>
                      <a:pt x="114486" y="0"/>
                    </a:lnTo>
                    <a:lnTo>
                      <a:pt x="114486" y="32710"/>
                    </a:lnTo>
                    <a:lnTo>
                      <a:pt x="0" y="32710"/>
                    </a:lnTo>
                    <a:close/>
                  </a:path>
                </a:pathLst>
              </a:custGeom>
              <a:solidFill>
                <a:srgbClr val="4DFFFF"/>
              </a:solidFill>
              <a:ln w="163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A32747-F478-8686-39E9-E60A7D84B789}"/>
                </a:ext>
              </a:extLst>
            </p:cNvPr>
            <p:cNvSpPr/>
            <p:nvPr/>
          </p:nvSpPr>
          <p:spPr>
            <a:xfrm>
              <a:off x="981752" y="76200"/>
              <a:ext cx="2950463" cy="183177"/>
            </a:xfrm>
            <a:custGeom>
              <a:avLst/>
              <a:gdLst>
                <a:gd name="connsiteX0" fmla="*/ 418691 w 2950464"/>
                <a:gd name="connsiteY0" fmla="*/ 0 h 183177"/>
                <a:gd name="connsiteX1" fmla="*/ 2767287 w 2950464"/>
                <a:gd name="connsiteY1" fmla="*/ 0 h 183177"/>
                <a:gd name="connsiteX2" fmla="*/ 2950464 w 2950464"/>
                <a:gd name="connsiteY2" fmla="*/ 183177 h 183177"/>
                <a:gd name="connsiteX3" fmla="*/ 418691 w 2950464"/>
                <a:gd name="connsiteY3" fmla="*/ 183177 h 183177"/>
                <a:gd name="connsiteX4" fmla="*/ 418691 w 2950464"/>
                <a:gd name="connsiteY4" fmla="*/ 0 h 183177"/>
                <a:gd name="connsiteX5" fmla="*/ 346729 w 2950464"/>
                <a:gd name="connsiteY5" fmla="*/ 0 h 183177"/>
                <a:gd name="connsiteX6" fmla="*/ 242056 w 2950464"/>
                <a:gd name="connsiteY6" fmla="*/ 0 h 183177"/>
                <a:gd name="connsiteX7" fmla="*/ 242056 w 2950464"/>
                <a:gd name="connsiteY7" fmla="*/ 183177 h 183177"/>
                <a:gd name="connsiteX8" fmla="*/ 346729 w 2950464"/>
                <a:gd name="connsiteY8" fmla="*/ 183177 h 183177"/>
                <a:gd name="connsiteX9" fmla="*/ 346729 w 2950464"/>
                <a:gd name="connsiteY9" fmla="*/ 0 h 183177"/>
                <a:gd name="connsiteX10" fmla="*/ 112850 w 2950464"/>
                <a:gd name="connsiteY10" fmla="*/ 0 h 183177"/>
                <a:gd name="connsiteX11" fmla="*/ 0 w 2950464"/>
                <a:gd name="connsiteY11" fmla="*/ 0 h 183177"/>
                <a:gd name="connsiteX12" fmla="*/ 0 w 2950464"/>
                <a:gd name="connsiteY12" fmla="*/ 183177 h 183177"/>
                <a:gd name="connsiteX13" fmla="*/ 112850 w 2950464"/>
                <a:gd name="connsiteY13" fmla="*/ 183177 h 183177"/>
                <a:gd name="connsiteX14" fmla="*/ 112850 w 2950464"/>
                <a:gd name="connsiteY14" fmla="*/ 0 h 18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0464" h="183177">
                  <a:moveTo>
                    <a:pt x="418691" y="0"/>
                  </a:moveTo>
                  <a:lnTo>
                    <a:pt x="2767287" y="0"/>
                  </a:lnTo>
                  <a:lnTo>
                    <a:pt x="2950464" y="183177"/>
                  </a:lnTo>
                  <a:lnTo>
                    <a:pt x="418691" y="183177"/>
                  </a:lnTo>
                  <a:lnTo>
                    <a:pt x="418691" y="0"/>
                  </a:lnTo>
                  <a:close/>
                  <a:moveTo>
                    <a:pt x="346729" y="0"/>
                  </a:moveTo>
                  <a:lnTo>
                    <a:pt x="242056" y="0"/>
                  </a:lnTo>
                  <a:lnTo>
                    <a:pt x="242056" y="183177"/>
                  </a:lnTo>
                  <a:lnTo>
                    <a:pt x="346729" y="183177"/>
                  </a:lnTo>
                  <a:lnTo>
                    <a:pt x="346729" y="0"/>
                  </a:lnTo>
                  <a:close/>
                  <a:moveTo>
                    <a:pt x="112850" y="0"/>
                  </a:moveTo>
                  <a:lnTo>
                    <a:pt x="0" y="0"/>
                  </a:lnTo>
                  <a:lnTo>
                    <a:pt x="0" y="183177"/>
                  </a:lnTo>
                  <a:lnTo>
                    <a:pt x="112850" y="183177"/>
                  </a:lnTo>
                  <a:lnTo>
                    <a:pt x="112850" y="0"/>
                  </a:lnTo>
                  <a:close/>
                </a:path>
              </a:pathLst>
            </a:custGeom>
            <a:solidFill>
              <a:srgbClr val="0068E8"/>
            </a:solidFill>
            <a:ln w="163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D9D454-BA60-D4BC-F5D8-03F7117CECDD}"/>
                </a:ext>
              </a:extLst>
            </p:cNvPr>
            <p:cNvSpPr/>
            <p:nvPr/>
          </p:nvSpPr>
          <p:spPr>
            <a:xfrm>
              <a:off x="2728480" y="3528766"/>
              <a:ext cx="855372" cy="101401"/>
            </a:xfrm>
            <a:custGeom>
              <a:avLst/>
              <a:gdLst>
                <a:gd name="connsiteX0" fmla="*/ 21261 w 855372"/>
                <a:gd name="connsiteY0" fmla="*/ 101402 h 101401"/>
                <a:gd name="connsiteX1" fmla="*/ 0 w 855372"/>
                <a:gd name="connsiteY1" fmla="*/ 101402 h 101401"/>
                <a:gd name="connsiteX2" fmla="*/ 0 w 855372"/>
                <a:gd name="connsiteY2" fmla="*/ 0 h 101401"/>
                <a:gd name="connsiteX3" fmla="*/ 21261 w 855372"/>
                <a:gd name="connsiteY3" fmla="*/ 0 h 101401"/>
                <a:gd name="connsiteX4" fmla="*/ 21261 w 855372"/>
                <a:gd name="connsiteY4" fmla="*/ 101402 h 101401"/>
                <a:gd name="connsiteX5" fmla="*/ 63785 w 855372"/>
                <a:gd name="connsiteY5" fmla="*/ 0 h 101401"/>
                <a:gd name="connsiteX6" fmla="*/ 42523 w 855372"/>
                <a:gd name="connsiteY6" fmla="*/ 0 h 101401"/>
                <a:gd name="connsiteX7" fmla="*/ 42523 w 855372"/>
                <a:gd name="connsiteY7" fmla="*/ 101402 h 101401"/>
                <a:gd name="connsiteX8" fmla="*/ 63785 w 855372"/>
                <a:gd name="connsiteY8" fmla="*/ 101402 h 101401"/>
                <a:gd name="connsiteX9" fmla="*/ 63785 w 855372"/>
                <a:gd name="connsiteY9" fmla="*/ 0 h 101401"/>
                <a:gd name="connsiteX10" fmla="*/ 104673 w 855372"/>
                <a:gd name="connsiteY10" fmla="*/ 0 h 101401"/>
                <a:gd name="connsiteX11" fmla="*/ 83411 w 855372"/>
                <a:gd name="connsiteY11" fmla="*/ 0 h 101401"/>
                <a:gd name="connsiteX12" fmla="*/ 83411 w 855372"/>
                <a:gd name="connsiteY12" fmla="*/ 101402 h 101401"/>
                <a:gd name="connsiteX13" fmla="*/ 104673 w 855372"/>
                <a:gd name="connsiteY13" fmla="*/ 101402 h 101401"/>
                <a:gd name="connsiteX14" fmla="*/ 104673 w 855372"/>
                <a:gd name="connsiteY14" fmla="*/ 0 h 101401"/>
                <a:gd name="connsiteX15" fmla="*/ 147196 w 855372"/>
                <a:gd name="connsiteY15" fmla="*/ 0 h 101401"/>
                <a:gd name="connsiteX16" fmla="*/ 125934 w 855372"/>
                <a:gd name="connsiteY16" fmla="*/ 0 h 101401"/>
                <a:gd name="connsiteX17" fmla="*/ 125934 w 855372"/>
                <a:gd name="connsiteY17" fmla="*/ 101402 h 101401"/>
                <a:gd name="connsiteX18" fmla="*/ 147196 w 855372"/>
                <a:gd name="connsiteY18" fmla="*/ 101402 h 101401"/>
                <a:gd name="connsiteX19" fmla="*/ 147196 w 855372"/>
                <a:gd name="connsiteY19" fmla="*/ 0 h 101401"/>
                <a:gd name="connsiteX20" fmla="*/ 188084 w 855372"/>
                <a:gd name="connsiteY20" fmla="*/ 0 h 101401"/>
                <a:gd name="connsiteX21" fmla="*/ 166822 w 855372"/>
                <a:gd name="connsiteY21" fmla="*/ 0 h 101401"/>
                <a:gd name="connsiteX22" fmla="*/ 166822 w 855372"/>
                <a:gd name="connsiteY22" fmla="*/ 101402 h 101401"/>
                <a:gd name="connsiteX23" fmla="*/ 188084 w 855372"/>
                <a:gd name="connsiteY23" fmla="*/ 101402 h 101401"/>
                <a:gd name="connsiteX24" fmla="*/ 188084 w 855372"/>
                <a:gd name="connsiteY24" fmla="*/ 0 h 101401"/>
                <a:gd name="connsiteX25" fmla="*/ 230607 w 855372"/>
                <a:gd name="connsiteY25" fmla="*/ 0 h 101401"/>
                <a:gd name="connsiteX26" fmla="*/ 209345 w 855372"/>
                <a:gd name="connsiteY26" fmla="*/ 0 h 101401"/>
                <a:gd name="connsiteX27" fmla="*/ 209345 w 855372"/>
                <a:gd name="connsiteY27" fmla="*/ 101402 h 101401"/>
                <a:gd name="connsiteX28" fmla="*/ 230607 w 855372"/>
                <a:gd name="connsiteY28" fmla="*/ 101402 h 101401"/>
                <a:gd name="connsiteX29" fmla="*/ 230607 w 855372"/>
                <a:gd name="connsiteY29" fmla="*/ 0 h 101401"/>
                <a:gd name="connsiteX30" fmla="*/ 271495 w 855372"/>
                <a:gd name="connsiteY30" fmla="*/ 0 h 101401"/>
                <a:gd name="connsiteX31" fmla="*/ 250233 w 855372"/>
                <a:gd name="connsiteY31" fmla="*/ 0 h 101401"/>
                <a:gd name="connsiteX32" fmla="*/ 250233 w 855372"/>
                <a:gd name="connsiteY32" fmla="*/ 101402 h 101401"/>
                <a:gd name="connsiteX33" fmla="*/ 271495 w 855372"/>
                <a:gd name="connsiteY33" fmla="*/ 101402 h 101401"/>
                <a:gd name="connsiteX34" fmla="*/ 271495 w 855372"/>
                <a:gd name="connsiteY34" fmla="*/ 0 h 101401"/>
                <a:gd name="connsiteX35" fmla="*/ 314018 w 855372"/>
                <a:gd name="connsiteY35" fmla="*/ 0 h 101401"/>
                <a:gd name="connsiteX36" fmla="*/ 292757 w 855372"/>
                <a:gd name="connsiteY36" fmla="*/ 0 h 101401"/>
                <a:gd name="connsiteX37" fmla="*/ 292757 w 855372"/>
                <a:gd name="connsiteY37" fmla="*/ 101402 h 101401"/>
                <a:gd name="connsiteX38" fmla="*/ 314018 w 855372"/>
                <a:gd name="connsiteY38" fmla="*/ 101402 h 101401"/>
                <a:gd name="connsiteX39" fmla="*/ 314018 w 855372"/>
                <a:gd name="connsiteY39" fmla="*/ 0 h 101401"/>
                <a:gd name="connsiteX40" fmla="*/ 354906 w 855372"/>
                <a:gd name="connsiteY40" fmla="*/ 0 h 101401"/>
                <a:gd name="connsiteX41" fmla="*/ 333644 w 855372"/>
                <a:gd name="connsiteY41" fmla="*/ 0 h 101401"/>
                <a:gd name="connsiteX42" fmla="*/ 333644 w 855372"/>
                <a:gd name="connsiteY42" fmla="*/ 101402 h 101401"/>
                <a:gd name="connsiteX43" fmla="*/ 354906 w 855372"/>
                <a:gd name="connsiteY43" fmla="*/ 101402 h 101401"/>
                <a:gd name="connsiteX44" fmla="*/ 354906 w 855372"/>
                <a:gd name="connsiteY44" fmla="*/ 0 h 101401"/>
                <a:gd name="connsiteX45" fmla="*/ 397429 w 855372"/>
                <a:gd name="connsiteY45" fmla="*/ 0 h 101401"/>
                <a:gd name="connsiteX46" fmla="*/ 376168 w 855372"/>
                <a:gd name="connsiteY46" fmla="*/ 0 h 101401"/>
                <a:gd name="connsiteX47" fmla="*/ 376168 w 855372"/>
                <a:gd name="connsiteY47" fmla="*/ 101402 h 101401"/>
                <a:gd name="connsiteX48" fmla="*/ 397429 w 855372"/>
                <a:gd name="connsiteY48" fmla="*/ 101402 h 101401"/>
                <a:gd name="connsiteX49" fmla="*/ 397429 w 855372"/>
                <a:gd name="connsiteY49" fmla="*/ 0 h 101401"/>
                <a:gd name="connsiteX50" fmla="*/ 438317 w 855372"/>
                <a:gd name="connsiteY50" fmla="*/ 0 h 101401"/>
                <a:gd name="connsiteX51" fmla="*/ 417056 w 855372"/>
                <a:gd name="connsiteY51" fmla="*/ 0 h 101401"/>
                <a:gd name="connsiteX52" fmla="*/ 417056 w 855372"/>
                <a:gd name="connsiteY52" fmla="*/ 101402 h 101401"/>
                <a:gd name="connsiteX53" fmla="*/ 438317 w 855372"/>
                <a:gd name="connsiteY53" fmla="*/ 101402 h 101401"/>
                <a:gd name="connsiteX54" fmla="*/ 438317 w 855372"/>
                <a:gd name="connsiteY54" fmla="*/ 0 h 101401"/>
                <a:gd name="connsiteX55" fmla="*/ 480841 w 855372"/>
                <a:gd name="connsiteY55" fmla="*/ 0 h 101401"/>
                <a:gd name="connsiteX56" fmla="*/ 459579 w 855372"/>
                <a:gd name="connsiteY56" fmla="*/ 0 h 101401"/>
                <a:gd name="connsiteX57" fmla="*/ 459579 w 855372"/>
                <a:gd name="connsiteY57" fmla="*/ 101402 h 101401"/>
                <a:gd name="connsiteX58" fmla="*/ 480841 w 855372"/>
                <a:gd name="connsiteY58" fmla="*/ 101402 h 101401"/>
                <a:gd name="connsiteX59" fmla="*/ 480841 w 855372"/>
                <a:gd name="connsiteY59" fmla="*/ 0 h 101401"/>
                <a:gd name="connsiteX60" fmla="*/ 521728 w 855372"/>
                <a:gd name="connsiteY60" fmla="*/ 0 h 101401"/>
                <a:gd name="connsiteX61" fmla="*/ 500467 w 855372"/>
                <a:gd name="connsiteY61" fmla="*/ 0 h 101401"/>
                <a:gd name="connsiteX62" fmla="*/ 500467 w 855372"/>
                <a:gd name="connsiteY62" fmla="*/ 101402 h 101401"/>
                <a:gd name="connsiteX63" fmla="*/ 521728 w 855372"/>
                <a:gd name="connsiteY63" fmla="*/ 101402 h 101401"/>
                <a:gd name="connsiteX64" fmla="*/ 521728 w 855372"/>
                <a:gd name="connsiteY64" fmla="*/ 0 h 101401"/>
                <a:gd name="connsiteX65" fmla="*/ 564252 w 855372"/>
                <a:gd name="connsiteY65" fmla="*/ 0 h 101401"/>
                <a:gd name="connsiteX66" fmla="*/ 542990 w 855372"/>
                <a:gd name="connsiteY66" fmla="*/ 0 h 101401"/>
                <a:gd name="connsiteX67" fmla="*/ 542990 w 855372"/>
                <a:gd name="connsiteY67" fmla="*/ 101402 h 101401"/>
                <a:gd name="connsiteX68" fmla="*/ 564252 w 855372"/>
                <a:gd name="connsiteY68" fmla="*/ 101402 h 101401"/>
                <a:gd name="connsiteX69" fmla="*/ 564252 w 855372"/>
                <a:gd name="connsiteY69" fmla="*/ 0 h 101401"/>
                <a:gd name="connsiteX70" fmla="*/ 605140 w 855372"/>
                <a:gd name="connsiteY70" fmla="*/ 0 h 101401"/>
                <a:gd name="connsiteX71" fmla="*/ 583878 w 855372"/>
                <a:gd name="connsiteY71" fmla="*/ 0 h 101401"/>
                <a:gd name="connsiteX72" fmla="*/ 583878 w 855372"/>
                <a:gd name="connsiteY72" fmla="*/ 101402 h 101401"/>
                <a:gd name="connsiteX73" fmla="*/ 605140 w 855372"/>
                <a:gd name="connsiteY73" fmla="*/ 101402 h 101401"/>
                <a:gd name="connsiteX74" fmla="*/ 605140 w 855372"/>
                <a:gd name="connsiteY74" fmla="*/ 0 h 101401"/>
                <a:gd name="connsiteX75" fmla="*/ 647663 w 855372"/>
                <a:gd name="connsiteY75" fmla="*/ 0 h 101401"/>
                <a:gd name="connsiteX76" fmla="*/ 626401 w 855372"/>
                <a:gd name="connsiteY76" fmla="*/ 0 h 101401"/>
                <a:gd name="connsiteX77" fmla="*/ 626401 w 855372"/>
                <a:gd name="connsiteY77" fmla="*/ 101402 h 101401"/>
                <a:gd name="connsiteX78" fmla="*/ 647663 w 855372"/>
                <a:gd name="connsiteY78" fmla="*/ 101402 h 101401"/>
                <a:gd name="connsiteX79" fmla="*/ 647663 w 855372"/>
                <a:gd name="connsiteY79" fmla="*/ 0 h 101401"/>
                <a:gd name="connsiteX80" fmla="*/ 688551 w 855372"/>
                <a:gd name="connsiteY80" fmla="*/ 0 h 101401"/>
                <a:gd name="connsiteX81" fmla="*/ 667289 w 855372"/>
                <a:gd name="connsiteY81" fmla="*/ 0 h 101401"/>
                <a:gd name="connsiteX82" fmla="*/ 667289 w 855372"/>
                <a:gd name="connsiteY82" fmla="*/ 101402 h 101401"/>
                <a:gd name="connsiteX83" fmla="*/ 688551 w 855372"/>
                <a:gd name="connsiteY83" fmla="*/ 101402 h 101401"/>
                <a:gd name="connsiteX84" fmla="*/ 688551 w 855372"/>
                <a:gd name="connsiteY84" fmla="*/ 0 h 101401"/>
                <a:gd name="connsiteX85" fmla="*/ 729438 w 855372"/>
                <a:gd name="connsiteY85" fmla="*/ 0 h 101401"/>
                <a:gd name="connsiteX86" fmla="*/ 708177 w 855372"/>
                <a:gd name="connsiteY86" fmla="*/ 0 h 101401"/>
                <a:gd name="connsiteX87" fmla="*/ 708177 w 855372"/>
                <a:gd name="connsiteY87" fmla="*/ 101402 h 101401"/>
                <a:gd name="connsiteX88" fmla="*/ 729438 w 855372"/>
                <a:gd name="connsiteY88" fmla="*/ 101402 h 101401"/>
                <a:gd name="connsiteX89" fmla="*/ 729438 w 855372"/>
                <a:gd name="connsiteY89" fmla="*/ 0 h 101401"/>
                <a:gd name="connsiteX90" fmla="*/ 771962 w 855372"/>
                <a:gd name="connsiteY90" fmla="*/ 0 h 101401"/>
                <a:gd name="connsiteX91" fmla="*/ 750700 w 855372"/>
                <a:gd name="connsiteY91" fmla="*/ 0 h 101401"/>
                <a:gd name="connsiteX92" fmla="*/ 750700 w 855372"/>
                <a:gd name="connsiteY92" fmla="*/ 101402 h 101401"/>
                <a:gd name="connsiteX93" fmla="*/ 771962 w 855372"/>
                <a:gd name="connsiteY93" fmla="*/ 101402 h 101401"/>
                <a:gd name="connsiteX94" fmla="*/ 771962 w 855372"/>
                <a:gd name="connsiteY94" fmla="*/ 0 h 101401"/>
                <a:gd name="connsiteX95" fmla="*/ 812850 w 855372"/>
                <a:gd name="connsiteY95" fmla="*/ 0 h 101401"/>
                <a:gd name="connsiteX96" fmla="*/ 791588 w 855372"/>
                <a:gd name="connsiteY96" fmla="*/ 0 h 101401"/>
                <a:gd name="connsiteX97" fmla="*/ 791588 w 855372"/>
                <a:gd name="connsiteY97" fmla="*/ 101402 h 101401"/>
                <a:gd name="connsiteX98" fmla="*/ 812850 w 855372"/>
                <a:gd name="connsiteY98" fmla="*/ 101402 h 101401"/>
                <a:gd name="connsiteX99" fmla="*/ 812850 w 855372"/>
                <a:gd name="connsiteY99" fmla="*/ 0 h 101401"/>
                <a:gd name="connsiteX100" fmla="*/ 855373 w 855372"/>
                <a:gd name="connsiteY100" fmla="*/ 0 h 101401"/>
                <a:gd name="connsiteX101" fmla="*/ 834111 w 855372"/>
                <a:gd name="connsiteY101" fmla="*/ 0 h 101401"/>
                <a:gd name="connsiteX102" fmla="*/ 834111 w 855372"/>
                <a:gd name="connsiteY102" fmla="*/ 101402 h 101401"/>
                <a:gd name="connsiteX103" fmla="*/ 855373 w 855372"/>
                <a:gd name="connsiteY103" fmla="*/ 101402 h 101401"/>
                <a:gd name="connsiteX104" fmla="*/ 855373 w 855372"/>
                <a:gd name="connsiteY104" fmla="*/ 0 h 10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855372" h="101401">
                  <a:moveTo>
                    <a:pt x="21261" y="101402"/>
                  </a:moveTo>
                  <a:lnTo>
                    <a:pt x="0" y="101402"/>
                  </a:lnTo>
                  <a:lnTo>
                    <a:pt x="0" y="0"/>
                  </a:lnTo>
                  <a:lnTo>
                    <a:pt x="21261" y="0"/>
                  </a:lnTo>
                  <a:lnTo>
                    <a:pt x="21261" y="101402"/>
                  </a:lnTo>
                  <a:close/>
                  <a:moveTo>
                    <a:pt x="63785" y="0"/>
                  </a:moveTo>
                  <a:lnTo>
                    <a:pt x="42523" y="0"/>
                  </a:lnTo>
                  <a:lnTo>
                    <a:pt x="42523" y="101402"/>
                  </a:lnTo>
                  <a:lnTo>
                    <a:pt x="63785" y="101402"/>
                  </a:lnTo>
                  <a:lnTo>
                    <a:pt x="63785" y="0"/>
                  </a:lnTo>
                  <a:close/>
                  <a:moveTo>
                    <a:pt x="104673" y="0"/>
                  </a:moveTo>
                  <a:lnTo>
                    <a:pt x="83411" y="0"/>
                  </a:lnTo>
                  <a:lnTo>
                    <a:pt x="83411" y="101402"/>
                  </a:lnTo>
                  <a:lnTo>
                    <a:pt x="104673" y="101402"/>
                  </a:lnTo>
                  <a:lnTo>
                    <a:pt x="104673" y="0"/>
                  </a:lnTo>
                  <a:close/>
                  <a:moveTo>
                    <a:pt x="147196" y="0"/>
                  </a:moveTo>
                  <a:lnTo>
                    <a:pt x="125934" y="0"/>
                  </a:lnTo>
                  <a:lnTo>
                    <a:pt x="125934" y="101402"/>
                  </a:lnTo>
                  <a:lnTo>
                    <a:pt x="147196" y="101402"/>
                  </a:lnTo>
                  <a:lnTo>
                    <a:pt x="147196" y="0"/>
                  </a:lnTo>
                  <a:close/>
                  <a:moveTo>
                    <a:pt x="188084" y="0"/>
                  </a:moveTo>
                  <a:lnTo>
                    <a:pt x="166822" y="0"/>
                  </a:lnTo>
                  <a:lnTo>
                    <a:pt x="166822" y="101402"/>
                  </a:lnTo>
                  <a:lnTo>
                    <a:pt x="188084" y="101402"/>
                  </a:lnTo>
                  <a:lnTo>
                    <a:pt x="188084" y="0"/>
                  </a:lnTo>
                  <a:close/>
                  <a:moveTo>
                    <a:pt x="230607" y="0"/>
                  </a:moveTo>
                  <a:lnTo>
                    <a:pt x="209345" y="0"/>
                  </a:lnTo>
                  <a:lnTo>
                    <a:pt x="209345" y="101402"/>
                  </a:lnTo>
                  <a:lnTo>
                    <a:pt x="230607" y="101402"/>
                  </a:lnTo>
                  <a:lnTo>
                    <a:pt x="230607" y="0"/>
                  </a:lnTo>
                  <a:close/>
                  <a:moveTo>
                    <a:pt x="271495" y="0"/>
                  </a:moveTo>
                  <a:lnTo>
                    <a:pt x="250233" y="0"/>
                  </a:lnTo>
                  <a:lnTo>
                    <a:pt x="250233" y="101402"/>
                  </a:lnTo>
                  <a:lnTo>
                    <a:pt x="271495" y="101402"/>
                  </a:lnTo>
                  <a:lnTo>
                    <a:pt x="271495" y="0"/>
                  </a:lnTo>
                  <a:close/>
                  <a:moveTo>
                    <a:pt x="314018" y="0"/>
                  </a:moveTo>
                  <a:lnTo>
                    <a:pt x="292757" y="0"/>
                  </a:lnTo>
                  <a:lnTo>
                    <a:pt x="292757" y="101402"/>
                  </a:lnTo>
                  <a:lnTo>
                    <a:pt x="314018" y="101402"/>
                  </a:lnTo>
                  <a:lnTo>
                    <a:pt x="314018" y="0"/>
                  </a:lnTo>
                  <a:close/>
                  <a:moveTo>
                    <a:pt x="354906" y="0"/>
                  </a:moveTo>
                  <a:lnTo>
                    <a:pt x="333644" y="0"/>
                  </a:lnTo>
                  <a:lnTo>
                    <a:pt x="333644" y="101402"/>
                  </a:lnTo>
                  <a:lnTo>
                    <a:pt x="354906" y="101402"/>
                  </a:lnTo>
                  <a:lnTo>
                    <a:pt x="354906" y="0"/>
                  </a:lnTo>
                  <a:close/>
                  <a:moveTo>
                    <a:pt x="397429" y="0"/>
                  </a:moveTo>
                  <a:lnTo>
                    <a:pt x="376168" y="0"/>
                  </a:lnTo>
                  <a:lnTo>
                    <a:pt x="376168" y="101402"/>
                  </a:lnTo>
                  <a:lnTo>
                    <a:pt x="397429" y="101402"/>
                  </a:lnTo>
                  <a:lnTo>
                    <a:pt x="397429" y="0"/>
                  </a:lnTo>
                  <a:close/>
                  <a:moveTo>
                    <a:pt x="438317" y="0"/>
                  </a:moveTo>
                  <a:lnTo>
                    <a:pt x="417056" y="0"/>
                  </a:lnTo>
                  <a:lnTo>
                    <a:pt x="417056" y="101402"/>
                  </a:lnTo>
                  <a:lnTo>
                    <a:pt x="438317" y="101402"/>
                  </a:lnTo>
                  <a:lnTo>
                    <a:pt x="438317" y="0"/>
                  </a:lnTo>
                  <a:close/>
                  <a:moveTo>
                    <a:pt x="480841" y="0"/>
                  </a:moveTo>
                  <a:lnTo>
                    <a:pt x="459579" y="0"/>
                  </a:lnTo>
                  <a:lnTo>
                    <a:pt x="459579" y="101402"/>
                  </a:lnTo>
                  <a:lnTo>
                    <a:pt x="480841" y="101402"/>
                  </a:lnTo>
                  <a:lnTo>
                    <a:pt x="480841" y="0"/>
                  </a:lnTo>
                  <a:close/>
                  <a:moveTo>
                    <a:pt x="521728" y="0"/>
                  </a:moveTo>
                  <a:lnTo>
                    <a:pt x="500467" y="0"/>
                  </a:lnTo>
                  <a:lnTo>
                    <a:pt x="500467" y="101402"/>
                  </a:lnTo>
                  <a:lnTo>
                    <a:pt x="521728" y="101402"/>
                  </a:lnTo>
                  <a:lnTo>
                    <a:pt x="521728" y="0"/>
                  </a:lnTo>
                  <a:close/>
                  <a:moveTo>
                    <a:pt x="564252" y="0"/>
                  </a:moveTo>
                  <a:lnTo>
                    <a:pt x="542990" y="0"/>
                  </a:lnTo>
                  <a:lnTo>
                    <a:pt x="542990" y="101402"/>
                  </a:lnTo>
                  <a:lnTo>
                    <a:pt x="564252" y="101402"/>
                  </a:lnTo>
                  <a:lnTo>
                    <a:pt x="564252" y="0"/>
                  </a:lnTo>
                  <a:close/>
                  <a:moveTo>
                    <a:pt x="605140" y="0"/>
                  </a:moveTo>
                  <a:lnTo>
                    <a:pt x="583878" y="0"/>
                  </a:lnTo>
                  <a:lnTo>
                    <a:pt x="583878" y="101402"/>
                  </a:lnTo>
                  <a:lnTo>
                    <a:pt x="605140" y="101402"/>
                  </a:lnTo>
                  <a:lnTo>
                    <a:pt x="605140" y="0"/>
                  </a:lnTo>
                  <a:close/>
                  <a:moveTo>
                    <a:pt x="647663" y="0"/>
                  </a:moveTo>
                  <a:lnTo>
                    <a:pt x="626401" y="0"/>
                  </a:lnTo>
                  <a:lnTo>
                    <a:pt x="626401" y="101402"/>
                  </a:lnTo>
                  <a:lnTo>
                    <a:pt x="647663" y="101402"/>
                  </a:lnTo>
                  <a:lnTo>
                    <a:pt x="647663" y="0"/>
                  </a:lnTo>
                  <a:close/>
                  <a:moveTo>
                    <a:pt x="688551" y="0"/>
                  </a:moveTo>
                  <a:lnTo>
                    <a:pt x="667289" y="0"/>
                  </a:lnTo>
                  <a:lnTo>
                    <a:pt x="667289" y="101402"/>
                  </a:lnTo>
                  <a:lnTo>
                    <a:pt x="688551" y="101402"/>
                  </a:lnTo>
                  <a:lnTo>
                    <a:pt x="688551" y="0"/>
                  </a:lnTo>
                  <a:close/>
                  <a:moveTo>
                    <a:pt x="729438" y="0"/>
                  </a:moveTo>
                  <a:lnTo>
                    <a:pt x="708177" y="0"/>
                  </a:lnTo>
                  <a:lnTo>
                    <a:pt x="708177" y="101402"/>
                  </a:lnTo>
                  <a:lnTo>
                    <a:pt x="729438" y="101402"/>
                  </a:lnTo>
                  <a:lnTo>
                    <a:pt x="729438" y="0"/>
                  </a:lnTo>
                  <a:close/>
                  <a:moveTo>
                    <a:pt x="771962" y="0"/>
                  </a:moveTo>
                  <a:lnTo>
                    <a:pt x="750700" y="0"/>
                  </a:lnTo>
                  <a:lnTo>
                    <a:pt x="750700" y="101402"/>
                  </a:lnTo>
                  <a:lnTo>
                    <a:pt x="771962" y="101402"/>
                  </a:lnTo>
                  <a:lnTo>
                    <a:pt x="771962" y="0"/>
                  </a:lnTo>
                  <a:close/>
                  <a:moveTo>
                    <a:pt x="812850" y="0"/>
                  </a:moveTo>
                  <a:lnTo>
                    <a:pt x="791588" y="0"/>
                  </a:lnTo>
                  <a:lnTo>
                    <a:pt x="791588" y="101402"/>
                  </a:lnTo>
                  <a:lnTo>
                    <a:pt x="812850" y="101402"/>
                  </a:lnTo>
                  <a:lnTo>
                    <a:pt x="812850" y="0"/>
                  </a:lnTo>
                  <a:close/>
                  <a:moveTo>
                    <a:pt x="855373" y="0"/>
                  </a:moveTo>
                  <a:lnTo>
                    <a:pt x="834111" y="0"/>
                  </a:lnTo>
                  <a:lnTo>
                    <a:pt x="834111" y="101402"/>
                  </a:lnTo>
                  <a:lnTo>
                    <a:pt x="855373" y="101402"/>
                  </a:lnTo>
                  <a:lnTo>
                    <a:pt x="855373" y="0"/>
                  </a:lnTo>
                  <a:close/>
                </a:path>
              </a:pathLst>
            </a:custGeom>
            <a:solidFill>
              <a:srgbClr val="0068E8"/>
            </a:solidFill>
            <a:ln w="163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9DA397-EEC6-DD93-1DB8-5BF2C49621DE}"/>
              </a:ext>
            </a:extLst>
          </p:cNvPr>
          <p:cNvGrpSpPr/>
          <p:nvPr/>
        </p:nvGrpSpPr>
        <p:grpSpPr>
          <a:xfrm>
            <a:off x="1244131" y="7775936"/>
            <a:ext cx="4630268" cy="3969568"/>
            <a:chOff x="1363199" y="2164063"/>
            <a:chExt cx="4630268" cy="396956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B7AE1E7-BADF-DD56-D38D-74541A99603A}"/>
                </a:ext>
              </a:extLst>
            </p:cNvPr>
            <p:cNvSpPr/>
            <p:nvPr/>
          </p:nvSpPr>
          <p:spPr>
            <a:xfrm>
              <a:off x="1363199" y="2164069"/>
              <a:ext cx="4630268" cy="3969562"/>
            </a:xfrm>
            <a:custGeom>
              <a:avLst/>
              <a:gdLst>
                <a:gd name="connsiteX0" fmla="*/ 0 w 1691170"/>
                <a:gd name="connsiteY0" fmla="*/ 0 h 846323"/>
                <a:gd name="connsiteX1" fmla="*/ 1691170 w 1691170"/>
                <a:gd name="connsiteY1" fmla="*/ 0 h 846323"/>
                <a:gd name="connsiteX2" fmla="*/ 1691170 w 1691170"/>
                <a:gd name="connsiteY2" fmla="*/ 846324 h 846323"/>
                <a:gd name="connsiteX3" fmla="*/ 0 w 1691170"/>
                <a:gd name="connsiteY3" fmla="*/ 846324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170" h="846323">
                  <a:moveTo>
                    <a:pt x="0" y="0"/>
                  </a:moveTo>
                  <a:lnTo>
                    <a:pt x="1691170" y="0"/>
                  </a:lnTo>
                  <a:lnTo>
                    <a:pt x="1691170" y="846324"/>
                  </a:lnTo>
                  <a:lnTo>
                    <a:pt x="0" y="846324"/>
                  </a:lnTo>
                  <a:close/>
                </a:path>
              </a:pathLst>
            </a:custGeom>
            <a:solidFill>
              <a:srgbClr val="0068E8">
                <a:alpha val="20000"/>
              </a:srgbClr>
            </a:solidFill>
            <a:ln w="147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0EAA7E6-9CD0-E367-5440-7202E884B550}"/>
                </a:ext>
              </a:extLst>
            </p:cNvPr>
            <p:cNvSpPr/>
            <p:nvPr/>
          </p:nvSpPr>
          <p:spPr>
            <a:xfrm>
              <a:off x="5621429" y="2334457"/>
              <a:ext cx="242633" cy="246677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A9361D-95E0-4121-D8D9-CAB2924FA950}"/>
                </a:ext>
              </a:extLst>
            </p:cNvPr>
            <p:cNvSpPr/>
            <p:nvPr/>
          </p:nvSpPr>
          <p:spPr>
            <a:xfrm>
              <a:off x="5621429" y="5688463"/>
              <a:ext cx="242633" cy="246677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F9881E-CBBE-3BAF-FBC6-B58CC4186739}"/>
                </a:ext>
              </a:extLst>
            </p:cNvPr>
            <p:cNvGrpSpPr/>
            <p:nvPr/>
          </p:nvGrpSpPr>
          <p:grpSpPr>
            <a:xfrm>
              <a:off x="1363199" y="2164063"/>
              <a:ext cx="497399" cy="3969562"/>
              <a:chOff x="6195605" y="2164063"/>
              <a:chExt cx="497399" cy="396956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C44B6D7-D0AB-3104-4313-DD4079CF9821}"/>
                  </a:ext>
                </a:extLst>
              </p:cNvPr>
              <p:cNvSpPr/>
              <p:nvPr/>
            </p:nvSpPr>
            <p:spPr>
              <a:xfrm>
                <a:off x="6195605" y="2164063"/>
                <a:ext cx="329177" cy="3969562"/>
              </a:xfrm>
              <a:prstGeom prst="rect">
                <a:avLst/>
              </a:prstGeom>
              <a:solidFill>
                <a:srgbClr val="4AFFF6"/>
              </a:solidFill>
              <a:ln w="147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264E8A2-1823-2AA1-258D-75D2511C4B96}"/>
                  </a:ext>
                </a:extLst>
              </p:cNvPr>
              <p:cNvSpPr/>
              <p:nvPr/>
            </p:nvSpPr>
            <p:spPr>
              <a:xfrm>
                <a:off x="6195606" y="2719854"/>
                <a:ext cx="497398" cy="2857986"/>
              </a:xfrm>
              <a:custGeom>
                <a:avLst/>
                <a:gdLst>
                  <a:gd name="connsiteX0" fmla="*/ 0 w 181671"/>
                  <a:gd name="connsiteY0" fmla="*/ 0 h 846323"/>
                  <a:gd name="connsiteX1" fmla="*/ 0 w 181671"/>
                  <a:gd name="connsiteY1" fmla="*/ 846324 h 846323"/>
                  <a:gd name="connsiteX2" fmla="*/ 107822 w 181671"/>
                  <a:gd name="connsiteY2" fmla="*/ 846324 h 846323"/>
                  <a:gd name="connsiteX3" fmla="*/ 107822 w 181671"/>
                  <a:gd name="connsiteY3" fmla="*/ 605572 h 846323"/>
                  <a:gd name="connsiteX4" fmla="*/ 181672 w 181671"/>
                  <a:gd name="connsiteY4" fmla="*/ 530245 h 846323"/>
                  <a:gd name="connsiteX5" fmla="*/ 181672 w 181671"/>
                  <a:gd name="connsiteY5" fmla="*/ 262907 h 846323"/>
                  <a:gd name="connsiteX6" fmla="*/ 115207 w 181671"/>
                  <a:gd name="connsiteY6" fmla="*/ 196442 h 846323"/>
                  <a:gd name="connsiteX7" fmla="*/ 115207 w 181671"/>
                  <a:gd name="connsiteY7" fmla="*/ 0 h 846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671" h="846323">
                    <a:moveTo>
                      <a:pt x="0" y="0"/>
                    </a:moveTo>
                    <a:lnTo>
                      <a:pt x="0" y="846324"/>
                    </a:lnTo>
                    <a:lnTo>
                      <a:pt x="107822" y="846324"/>
                    </a:lnTo>
                    <a:lnTo>
                      <a:pt x="107822" y="605572"/>
                    </a:lnTo>
                    <a:lnTo>
                      <a:pt x="181672" y="530245"/>
                    </a:lnTo>
                    <a:lnTo>
                      <a:pt x="181672" y="262907"/>
                    </a:lnTo>
                    <a:lnTo>
                      <a:pt x="115207" y="196442"/>
                    </a:lnTo>
                    <a:lnTo>
                      <a:pt x="115207" y="0"/>
                    </a:lnTo>
                    <a:close/>
                  </a:path>
                </a:pathLst>
              </a:custGeom>
              <a:solidFill>
                <a:srgbClr val="4AFFF6"/>
              </a:solidFill>
              <a:ln w="147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2 Noi dung da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940DA3-8A76-83F3-B88F-BD6A286F5040}"/>
              </a:ext>
            </a:extLst>
          </p:cNvPr>
          <p:cNvSpPr txBox="1"/>
          <p:nvPr/>
        </p:nvSpPr>
        <p:spPr>
          <a:xfrm>
            <a:off x="401217" y="686989"/>
            <a:ext cx="2774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>
              <a:buNone/>
            </a:pPr>
            <a:r>
              <a:rPr lang="en-US" sz="6600"/>
              <a:t>ERD &amp; ORD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649E04-619E-23C6-8A5A-56CAFD32AC0F}"/>
              </a:ext>
            </a:extLst>
          </p:cNvPr>
          <p:cNvGrpSpPr/>
          <p:nvPr/>
        </p:nvGrpSpPr>
        <p:grpSpPr>
          <a:xfrm>
            <a:off x="4579499" y="754547"/>
            <a:ext cx="7425708" cy="5742222"/>
            <a:chOff x="2681196" y="138773"/>
            <a:chExt cx="8632734" cy="667560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514299-E662-8148-9D7C-80091B8DC47C}"/>
                </a:ext>
              </a:extLst>
            </p:cNvPr>
            <p:cNvSpPr/>
            <p:nvPr/>
          </p:nvSpPr>
          <p:spPr>
            <a:xfrm flipH="1">
              <a:off x="2681196" y="138773"/>
              <a:ext cx="8632734" cy="6675602"/>
            </a:xfrm>
            <a:custGeom>
              <a:avLst/>
              <a:gdLst>
                <a:gd name="connsiteX0" fmla="*/ 0 w 1691170"/>
                <a:gd name="connsiteY0" fmla="*/ 0 h 846323"/>
                <a:gd name="connsiteX1" fmla="*/ 1691170 w 1691170"/>
                <a:gd name="connsiteY1" fmla="*/ 0 h 846323"/>
                <a:gd name="connsiteX2" fmla="*/ 1691170 w 1691170"/>
                <a:gd name="connsiteY2" fmla="*/ 846324 h 846323"/>
                <a:gd name="connsiteX3" fmla="*/ 0 w 1691170"/>
                <a:gd name="connsiteY3" fmla="*/ 846324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170" h="846323">
                  <a:moveTo>
                    <a:pt x="0" y="0"/>
                  </a:moveTo>
                  <a:lnTo>
                    <a:pt x="1691170" y="0"/>
                  </a:lnTo>
                  <a:lnTo>
                    <a:pt x="1691170" y="846324"/>
                  </a:lnTo>
                  <a:lnTo>
                    <a:pt x="0" y="846324"/>
                  </a:lnTo>
                  <a:close/>
                </a:path>
              </a:pathLst>
            </a:custGeom>
            <a:solidFill>
              <a:srgbClr val="0068E8">
                <a:alpha val="20000"/>
              </a:srgbClr>
            </a:solidFill>
            <a:ln w="147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28F5D6-66F8-F09C-3B38-EBAE0DE76F6E}"/>
                </a:ext>
              </a:extLst>
            </p:cNvPr>
            <p:cNvSpPr/>
            <p:nvPr/>
          </p:nvSpPr>
          <p:spPr>
            <a:xfrm flipH="1">
              <a:off x="2917001" y="425314"/>
              <a:ext cx="452368" cy="414836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BA4D5C3-B78A-9B91-2D96-9C4E31219D5C}"/>
                </a:ext>
              </a:extLst>
            </p:cNvPr>
            <p:cNvSpPr/>
            <p:nvPr/>
          </p:nvSpPr>
          <p:spPr>
            <a:xfrm flipH="1">
              <a:off x="2917001" y="6065737"/>
              <a:ext cx="452368" cy="414836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3B1B6E14-74D3-1947-D4E5-F3D780A1B8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0161" y="1067323"/>
            <a:ext cx="6092948" cy="50786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DB71C72-B835-1C57-C718-FE82D578FCBD}"/>
              </a:ext>
            </a:extLst>
          </p:cNvPr>
          <p:cNvGrpSpPr/>
          <p:nvPr/>
        </p:nvGrpSpPr>
        <p:grpSpPr>
          <a:xfrm flipH="1">
            <a:off x="400221" y="3478484"/>
            <a:ext cx="3908260" cy="3022216"/>
            <a:chOff x="2681196" y="138773"/>
            <a:chExt cx="8632734" cy="667560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476BA92-24F1-4CFF-2B42-82670FECC3E3}"/>
                </a:ext>
              </a:extLst>
            </p:cNvPr>
            <p:cNvSpPr/>
            <p:nvPr/>
          </p:nvSpPr>
          <p:spPr>
            <a:xfrm flipH="1">
              <a:off x="2681196" y="138773"/>
              <a:ext cx="8632734" cy="6675602"/>
            </a:xfrm>
            <a:custGeom>
              <a:avLst/>
              <a:gdLst>
                <a:gd name="connsiteX0" fmla="*/ 0 w 1691170"/>
                <a:gd name="connsiteY0" fmla="*/ 0 h 846323"/>
                <a:gd name="connsiteX1" fmla="*/ 1691170 w 1691170"/>
                <a:gd name="connsiteY1" fmla="*/ 0 h 846323"/>
                <a:gd name="connsiteX2" fmla="*/ 1691170 w 1691170"/>
                <a:gd name="connsiteY2" fmla="*/ 846324 h 846323"/>
                <a:gd name="connsiteX3" fmla="*/ 0 w 1691170"/>
                <a:gd name="connsiteY3" fmla="*/ 846324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170" h="846323">
                  <a:moveTo>
                    <a:pt x="0" y="0"/>
                  </a:moveTo>
                  <a:lnTo>
                    <a:pt x="1691170" y="0"/>
                  </a:lnTo>
                  <a:lnTo>
                    <a:pt x="1691170" y="846324"/>
                  </a:lnTo>
                  <a:lnTo>
                    <a:pt x="0" y="846324"/>
                  </a:lnTo>
                  <a:close/>
                </a:path>
              </a:pathLst>
            </a:custGeom>
            <a:solidFill>
              <a:srgbClr val="0068E8">
                <a:alpha val="20000"/>
              </a:srgbClr>
            </a:solidFill>
            <a:ln w="147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4A8EA8-F12A-6901-F401-9E8A45E0867F}"/>
                </a:ext>
              </a:extLst>
            </p:cNvPr>
            <p:cNvSpPr/>
            <p:nvPr/>
          </p:nvSpPr>
          <p:spPr>
            <a:xfrm flipH="1">
              <a:off x="2917001" y="425314"/>
              <a:ext cx="452368" cy="414836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36A10-1A94-DA6A-D91E-D137597370C9}"/>
                </a:ext>
              </a:extLst>
            </p:cNvPr>
            <p:cNvSpPr/>
            <p:nvPr/>
          </p:nvSpPr>
          <p:spPr>
            <a:xfrm flipH="1">
              <a:off x="2917001" y="6065737"/>
              <a:ext cx="452368" cy="414836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19BF9D5-8820-9A5B-CB85-C40FF4F90E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3" y="3977845"/>
            <a:ext cx="3610616" cy="186190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00EFE47-5C90-6062-4483-606D60CFD346}"/>
              </a:ext>
            </a:extLst>
          </p:cNvPr>
          <p:cNvGrpSpPr/>
          <p:nvPr/>
        </p:nvGrpSpPr>
        <p:grpSpPr>
          <a:xfrm>
            <a:off x="270613" y="3478476"/>
            <a:ext cx="419838" cy="3022214"/>
            <a:chOff x="6195603" y="2164063"/>
            <a:chExt cx="497398" cy="39695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D03DD8-831A-BC0E-9364-22186E7C62C5}"/>
                </a:ext>
              </a:extLst>
            </p:cNvPr>
            <p:cNvSpPr/>
            <p:nvPr/>
          </p:nvSpPr>
          <p:spPr>
            <a:xfrm>
              <a:off x="6195605" y="2164063"/>
              <a:ext cx="329177" cy="3969562"/>
            </a:xfrm>
            <a:prstGeom prst="rect">
              <a:avLst/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67DC14-55F5-5D72-4CA0-1C677D2BEFEC}"/>
                </a:ext>
              </a:extLst>
            </p:cNvPr>
            <p:cNvSpPr/>
            <p:nvPr/>
          </p:nvSpPr>
          <p:spPr>
            <a:xfrm>
              <a:off x="6195603" y="2719854"/>
              <a:ext cx="497398" cy="2857986"/>
            </a:xfrm>
            <a:custGeom>
              <a:avLst/>
              <a:gdLst>
                <a:gd name="connsiteX0" fmla="*/ 0 w 181671"/>
                <a:gd name="connsiteY0" fmla="*/ 0 h 846323"/>
                <a:gd name="connsiteX1" fmla="*/ 0 w 181671"/>
                <a:gd name="connsiteY1" fmla="*/ 846324 h 846323"/>
                <a:gd name="connsiteX2" fmla="*/ 107822 w 181671"/>
                <a:gd name="connsiteY2" fmla="*/ 846324 h 846323"/>
                <a:gd name="connsiteX3" fmla="*/ 107822 w 181671"/>
                <a:gd name="connsiteY3" fmla="*/ 605572 h 846323"/>
                <a:gd name="connsiteX4" fmla="*/ 181672 w 181671"/>
                <a:gd name="connsiteY4" fmla="*/ 530245 h 846323"/>
                <a:gd name="connsiteX5" fmla="*/ 181672 w 181671"/>
                <a:gd name="connsiteY5" fmla="*/ 262907 h 846323"/>
                <a:gd name="connsiteX6" fmla="*/ 115207 w 181671"/>
                <a:gd name="connsiteY6" fmla="*/ 196442 h 846323"/>
                <a:gd name="connsiteX7" fmla="*/ 115207 w 181671"/>
                <a:gd name="connsiteY7" fmla="*/ 0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671" h="846323">
                  <a:moveTo>
                    <a:pt x="0" y="0"/>
                  </a:moveTo>
                  <a:lnTo>
                    <a:pt x="0" y="846324"/>
                  </a:lnTo>
                  <a:lnTo>
                    <a:pt x="107822" y="846324"/>
                  </a:lnTo>
                  <a:lnTo>
                    <a:pt x="107822" y="605572"/>
                  </a:lnTo>
                  <a:lnTo>
                    <a:pt x="181672" y="530245"/>
                  </a:lnTo>
                  <a:lnTo>
                    <a:pt x="181672" y="262907"/>
                  </a:lnTo>
                  <a:lnTo>
                    <a:pt x="115207" y="196442"/>
                  </a:lnTo>
                  <a:lnTo>
                    <a:pt x="115207" y="0"/>
                  </a:lnTo>
                  <a:close/>
                </a:path>
              </a:pathLst>
            </a:cu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17F941-A8A5-5A5C-6BFF-E3C569C51757}"/>
              </a:ext>
            </a:extLst>
          </p:cNvPr>
          <p:cNvGrpSpPr/>
          <p:nvPr/>
        </p:nvGrpSpPr>
        <p:grpSpPr>
          <a:xfrm flipH="1">
            <a:off x="10992965" y="754539"/>
            <a:ext cx="797694" cy="5742220"/>
            <a:chOff x="6195603" y="2164063"/>
            <a:chExt cx="497398" cy="396956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65F7F14-119C-C45F-23B5-699D28D2A83B}"/>
                </a:ext>
              </a:extLst>
            </p:cNvPr>
            <p:cNvSpPr/>
            <p:nvPr/>
          </p:nvSpPr>
          <p:spPr>
            <a:xfrm>
              <a:off x="6195605" y="2164063"/>
              <a:ext cx="329177" cy="3969562"/>
            </a:xfrm>
            <a:prstGeom prst="rect">
              <a:avLst/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58B4D0-6EE6-E552-81C8-DC62AEA149F7}"/>
                </a:ext>
              </a:extLst>
            </p:cNvPr>
            <p:cNvSpPr/>
            <p:nvPr/>
          </p:nvSpPr>
          <p:spPr>
            <a:xfrm>
              <a:off x="6195603" y="2719854"/>
              <a:ext cx="497398" cy="2857986"/>
            </a:xfrm>
            <a:custGeom>
              <a:avLst/>
              <a:gdLst>
                <a:gd name="connsiteX0" fmla="*/ 0 w 181671"/>
                <a:gd name="connsiteY0" fmla="*/ 0 h 846323"/>
                <a:gd name="connsiteX1" fmla="*/ 0 w 181671"/>
                <a:gd name="connsiteY1" fmla="*/ 846324 h 846323"/>
                <a:gd name="connsiteX2" fmla="*/ 107822 w 181671"/>
                <a:gd name="connsiteY2" fmla="*/ 846324 h 846323"/>
                <a:gd name="connsiteX3" fmla="*/ 107822 w 181671"/>
                <a:gd name="connsiteY3" fmla="*/ 605572 h 846323"/>
                <a:gd name="connsiteX4" fmla="*/ 181672 w 181671"/>
                <a:gd name="connsiteY4" fmla="*/ 530245 h 846323"/>
                <a:gd name="connsiteX5" fmla="*/ 181672 w 181671"/>
                <a:gd name="connsiteY5" fmla="*/ 262907 h 846323"/>
                <a:gd name="connsiteX6" fmla="*/ 115207 w 181671"/>
                <a:gd name="connsiteY6" fmla="*/ 196442 h 846323"/>
                <a:gd name="connsiteX7" fmla="*/ 115207 w 181671"/>
                <a:gd name="connsiteY7" fmla="*/ 0 h 84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671" h="846323">
                  <a:moveTo>
                    <a:pt x="0" y="0"/>
                  </a:moveTo>
                  <a:lnTo>
                    <a:pt x="0" y="846324"/>
                  </a:lnTo>
                  <a:lnTo>
                    <a:pt x="107822" y="846324"/>
                  </a:lnTo>
                  <a:lnTo>
                    <a:pt x="107822" y="605572"/>
                  </a:lnTo>
                  <a:lnTo>
                    <a:pt x="181672" y="530245"/>
                  </a:lnTo>
                  <a:lnTo>
                    <a:pt x="181672" y="262907"/>
                  </a:lnTo>
                  <a:lnTo>
                    <a:pt x="115207" y="196442"/>
                  </a:lnTo>
                  <a:lnTo>
                    <a:pt x="115207" y="0"/>
                  </a:lnTo>
                  <a:close/>
                </a:path>
              </a:pathLst>
            </a:cu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455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6029-B334-0C1C-9DFE-17DA74E7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183D12-F106-A226-F0CA-59570B654E20}"/>
              </a:ext>
            </a:extLst>
          </p:cNvPr>
          <p:cNvSpPr txBox="1"/>
          <p:nvPr/>
        </p:nvSpPr>
        <p:spPr>
          <a:xfrm>
            <a:off x="331769" y="372586"/>
            <a:ext cx="3485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VNPay</a:t>
            </a:r>
            <a:r>
              <a:rPr lang="en-US"/>
              <a:t> PAYMENT API</a:t>
            </a:r>
          </a:p>
          <a:p>
            <a:r>
              <a:rPr lang="en-US"/>
              <a:t>(</a:t>
            </a:r>
            <a:r>
              <a:rPr lang="en-US" err="1"/>
              <a:t>VNPayLibrary</a:t>
            </a:r>
            <a:r>
              <a:rPr lang="en-US"/>
              <a:t>)</a:t>
            </a:r>
          </a:p>
          <a:p>
            <a:endParaRPr lang="en-US"/>
          </a:p>
        </p:txBody>
      </p:sp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5B016D5-1AD8-11CC-8788-CEB77EA8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51" y="327"/>
            <a:ext cx="8603815" cy="68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10BCB5-BF2C-0CAB-B30D-B527E628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28" y="100013"/>
            <a:ext cx="9458325" cy="665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7D51C-53D1-3668-8E84-FB621D79A1C8}"/>
              </a:ext>
            </a:extLst>
          </p:cNvPr>
          <p:cNvSpPr txBox="1"/>
          <p:nvPr/>
        </p:nvSpPr>
        <p:spPr>
          <a:xfrm>
            <a:off x="244810" y="290107"/>
            <a:ext cx="23533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Reject</a:t>
            </a:r>
          </a:p>
          <a:p>
            <a:r>
              <a:rPr lang="en-US"/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34276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31B433A-74E9-1C7E-1569-C4DDF5C4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96" y="1358636"/>
            <a:ext cx="5291666" cy="5093228"/>
          </a:xfrm>
          <a:prstGeom prst="rect">
            <a:avLst/>
          </a:prstGeom>
        </p:spPr>
      </p:pic>
      <p:pic>
        <p:nvPicPr>
          <p:cNvPr id="2" name="Picture 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A5DEB96-80AE-D46A-EECA-1D400D782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122" y="1630136"/>
            <a:ext cx="5291667" cy="4354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1608A-9814-4667-89AD-701D32CA2D49}"/>
              </a:ext>
            </a:extLst>
          </p:cNvPr>
          <p:cNvSpPr txBox="1"/>
          <p:nvPr/>
        </p:nvSpPr>
        <p:spPr>
          <a:xfrm>
            <a:off x="244810" y="290107"/>
            <a:ext cx="4860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Assign Staff</a:t>
            </a:r>
          </a:p>
        </p:txBody>
      </p:sp>
    </p:spTree>
    <p:extLst>
      <p:ext uri="{BB962C8B-B14F-4D97-AF65-F5344CB8AC3E}">
        <p14:creationId xmlns:p14="http://schemas.microsoft.com/office/powerpoint/2010/main" val="3324291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C96CB86-476A-1973-4353-7F4A79C4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56" y="1335087"/>
            <a:ext cx="5068146" cy="5159375"/>
          </a:xfrm>
          <a:prstGeom prst="rect">
            <a:avLst/>
          </a:prstGeom>
        </p:spPr>
      </p:pic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A594E4B-C1B2-2FBD-CE9C-DA116200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122" y="1966080"/>
            <a:ext cx="5291667" cy="4180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46174-720B-5061-67DD-EFBE8F901FA3}"/>
              </a:ext>
            </a:extLst>
          </p:cNvPr>
          <p:cNvSpPr txBox="1"/>
          <p:nvPr/>
        </p:nvSpPr>
        <p:spPr>
          <a:xfrm>
            <a:off x="244810" y="290107"/>
            <a:ext cx="5193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Remove Staff</a:t>
            </a:r>
          </a:p>
        </p:txBody>
      </p:sp>
    </p:spTree>
    <p:extLst>
      <p:ext uri="{BB962C8B-B14F-4D97-AF65-F5344CB8AC3E}">
        <p14:creationId xmlns:p14="http://schemas.microsoft.com/office/powerpoint/2010/main" val="3242230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 descr="Ảnh có chứa văn bản, ảnh chụp màn hình&#10;&#10;Nội dung do AI tạo có thể không chính xác.">
            <a:extLst>
              <a:ext uri="{FF2B5EF4-FFF2-40B4-BE49-F238E27FC236}">
                <a16:creationId xmlns:a16="http://schemas.microsoft.com/office/drawing/2014/main" id="{F3F07F13-A9C5-2BB5-B0B5-4E0B20FC44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479" y="0"/>
            <a:ext cx="6165542" cy="685800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CA51864-EF92-3FA2-AEB6-32C89731E6DC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Create project</a:t>
            </a:r>
          </a:p>
        </p:txBody>
      </p:sp>
    </p:spTree>
    <p:extLst>
      <p:ext uri="{BB962C8B-B14F-4D97-AF65-F5344CB8AC3E}">
        <p14:creationId xmlns:p14="http://schemas.microsoft.com/office/powerpoint/2010/main" val="418172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&#10;&#10;Nội dung do AI tạo có thể không chính xác.">
            <a:extLst>
              <a:ext uri="{FF2B5EF4-FFF2-40B4-BE49-F238E27FC236}">
                <a16:creationId xmlns:a16="http://schemas.microsoft.com/office/drawing/2014/main" id="{49A90DFE-2018-D333-0D38-E3D22963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94" y="123825"/>
            <a:ext cx="7162800" cy="6610350"/>
          </a:xfrm>
          <a:prstGeom prst="rect">
            <a:avLst/>
          </a:prstGeom>
        </p:spPr>
      </p:pic>
      <p:sp>
        <p:nvSpPr>
          <p:cNvPr id="4" name="Hộp Văn bản 6">
            <a:extLst>
              <a:ext uri="{FF2B5EF4-FFF2-40B4-BE49-F238E27FC236}">
                <a16:creationId xmlns:a16="http://schemas.microsoft.com/office/drawing/2014/main" id="{E9A65627-6CEC-CE37-F835-BAB06B3C27D6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Delete project</a:t>
            </a:r>
          </a:p>
        </p:txBody>
      </p:sp>
    </p:spTree>
    <p:extLst>
      <p:ext uri="{BB962C8B-B14F-4D97-AF65-F5344CB8AC3E}">
        <p14:creationId xmlns:p14="http://schemas.microsoft.com/office/powerpoint/2010/main" val="2000403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, màn hình, phần mềm&#10;&#10;Nội dung do AI tạo có thể không chính xác.">
            <a:extLst>
              <a:ext uri="{FF2B5EF4-FFF2-40B4-BE49-F238E27FC236}">
                <a16:creationId xmlns:a16="http://schemas.microsoft.com/office/drawing/2014/main" id="{F94A0E61-3835-975B-F5BC-099A2FF7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76" y="1003201"/>
            <a:ext cx="10850180" cy="5854739"/>
          </a:xfrm>
          <a:prstGeom prst="rect">
            <a:avLst/>
          </a:prstGeom>
        </p:spPr>
      </p:pic>
      <p:sp>
        <p:nvSpPr>
          <p:cNvPr id="4" name="Hộp Văn bản 6">
            <a:extLst>
              <a:ext uri="{FF2B5EF4-FFF2-40B4-BE49-F238E27FC236}">
                <a16:creationId xmlns:a16="http://schemas.microsoft.com/office/drawing/2014/main" id="{8EC5B25D-65D6-E697-92B3-0EA054D4FAB1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Project by ID</a:t>
            </a:r>
          </a:p>
        </p:txBody>
      </p:sp>
    </p:spTree>
    <p:extLst>
      <p:ext uri="{BB962C8B-B14F-4D97-AF65-F5344CB8AC3E}">
        <p14:creationId xmlns:p14="http://schemas.microsoft.com/office/powerpoint/2010/main" val="1869976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văn bản, ảnh chụp màn hình, Phông chữ&#10;&#10;Nội dung do AI tạo có thể không chính xác.">
            <a:extLst>
              <a:ext uri="{FF2B5EF4-FFF2-40B4-BE49-F238E27FC236}">
                <a16:creationId xmlns:a16="http://schemas.microsoft.com/office/drawing/2014/main" id="{8F403BB5-70F1-CFC4-88FC-DE1A3683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77" y="1459857"/>
            <a:ext cx="9409614" cy="5394767"/>
          </a:xfrm>
          <a:prstGeom prst="rect">
            <a:avLst/>
          </a:prstGeom>
        </p:spPr>
      </p:pic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142E3E10-3920-A0DD-E569-0C802DDE45D5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Project (P1)</a:t>
            </a:r>
          </a:p>
        </p:txBody>
      </p:sp>
    </p:spTree>
    <p:extLst>
      <p:ext uri="{BB962C8B-B14F-4D97-AF65-F5344CB8AC3E}">
        <p14:creationId xmlns:p14="http://schemas.microsoft.com/office/powerpoint/2010/main" val="118604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&#10;&#10;Nội dung do AI tạo có thể không chính xác.">
            <a:extLst>
              <a:ext uri="{FF2B5EF4-FFF2-40B4-BE49-F238E27FC236}">
                <a16:creationId xmlns:a16="http://schemas.microsoft.com/office/drawing/2014/main" id="{8BB1364E-D539-6332-31A9-D65BCA91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29" y="0"/>
            <a:ext cx="6728307" cy="6858000"/>
          </a:xfrm>
          <a:prstGeom prst="rect">
            <a:avLst/>
          </a:prstGeom>
        </p:spPr>
      </p:pic>
      <p:sp>
        <p:nvSpPr>
          <p:cNvPr id="4" name="Hộp Văn bản 6">
            <a:extLst>
              <a:ext uri="{FF2B5EF4-FFF2-40B4-BE49-F238E27FC236}">
                <a16:creationId xmlns:a16="http://schemas.microsoft.com/office/drawing/2014/main" id="{82F3B8A0-F5D3-2BA4-DCB8-32539C8A8CC0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Project (filter)​</a:t>
            </a:r>
          </a:p>
        </p:txBody>
      </p:sp>
    </p:spTree>
    <p:extLst>
      <p:ext uri="{BB962C8B-B14F-4D97-AF65-F5344CB8AC3E}">
        <p14:creationId xmlns:p14="http://schemas.microsoft.com/office/powerpoint/2010/main" val="2025999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&#10;&#10;Nội dung do AI tạo có thể không chính xác.">
            <a:extLst>
              <a:ext uri="{FF2B5EF4-FFF2-40B4-BE49-F238E27FC236}">
                <a16:creationId xmlns:a16="http://schemas.microsoft.com/office/drawing/2014/main" id="{BB1795D3-1A0F-C10C-071E-EC359CA1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54" y="0"/>
            <a:ext cx="8577048" cy="6858000"/>
          </a:xfrm>
          <a:prstGeom prst="rect">
            <a:avLst/>
          </a:prstGeom>
        </p:spPr>
      </p:pic>
      <p:sp>
        <p:nvSpPr>
          <p:cNvPr id="4" name="Hộp Văn bản 6">
            <a:extLst>
              <a:ext uri="{FF2B5EF4-FFF2-40B4-BE49-F238E27FC236}">
                <a16:creationId xmlns:a16="http://schemas.microsoft.com/office/drawing/2014/main" id="{17F6B1A0-FEDB-0231-8A17-EF8157003F02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Project (Sorting)​</a:t>
            </a:r>
          </a:p>
        </p:txBody>
      </p:sp>
    </p:spTree>
    <p:extLst>
      <p:ext uri="{BB962C8B-B14F-4D97-AF65-F5344CB8AC3E}">
        <p14:creationId xmlns:p14="http://schemas.microsoft.com/office/powerpoint/2010/main" val="261567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9A80F-FCDC-E28C-D5BA-14456CBA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02" y="399495"/>
            <a:ext cx="5472432" cy="605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66E75-ADB8-F027-99C6-090D40A6A1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75" y="2122272"/>
            <a:ext cx="5723138" cy="3119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96545-8ED4-F399-6A75-51F668D2526B}"/>
              </a:ext>
            </a:extLst>
          </p:cNvPr>
          <p:cNvSpPr txBox="1"/>
          <p:nvPr/>
        </p:nvSpPr>
        <p:spPr>
          <a:xfrm>
            <a:off x="401217" y="686989"/>
            <a:ext cx="547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>
              <a:buNone/>
            </a:pPr>
            <a:r>
              <a:rPr lang="en-US" sz="6600" b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119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văn bản, ảnh chụp màn hình&#10;&#10;Nội dung do AI tạo có thể không chính xác.">
            <a:extLst>
              <a:ext uri="{FF2B5EF4-FFF2-40B4-BE49-F238E27FC236}">
                <a16:creationId xmlns:a16="http://schemas.microsoft.com/office/drawing/2014/main" id="{AC59B0BB-BEB1-AF80-97AA-2F2EA6B7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590" y="0"/>
            <a:ext cx="7695655" cy="6858000"/>
          </a:xfrm>
          <a:prstGeom prst="rect">
            <a:avLst/>
          </a:prstGeom>
        </p:spPr>
      </p:pic>
      <p:sp>
        <p:nvSpPr>
          <p:cNvPr id="6" name="Hộp Văn bản 6">
            <a:extLst>
              <a:ext uri="{FF2B5EF4-FFF2-40B4-BE49-F238E27FC236}">
                <a16:creationId xmlns:a16="http://schemas.microsoft.com/office/drawing/2014/main" id="{F80B9567-0175-E167-3EF6-72AA47A43C42}"/>
              </a:ext>
            </a:extLst>
          </p:cNvPr>
          <p:cNvSpPr txBox="1"/>
          <p:nvPr/>
        </p:nvSpPr>
        <p:spPr>
          <a:xfrm>
            <a:off x="439239" y="194733"/>
            <a:ext cx="4688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Update Project​</a:t>
            </a:r>
          </a:p>
        </p:txBody>
      </p:sp>
    </p:spTree>
    <p:extLst>
      <p:ext uri="{BB962C8B-B14F-4D97-AF65-F5344CB8AC3E}">
        <p14:creationId xmlns:p14="http://schemas.microsoft.com/office/powerpoint/2010/main" val="2635633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7BBEF-6A56-302A-F52F-C46F25D04AFF}"/>
              </a:ext>
            </a:extLst>
          </p:cNvPr>
          <p:cNvSpPr txBox="1"/>
          <p:nvPr/>
        </p:nvSpPr>
        <p:spPr>
          <a:xfrm>
            <a:off x="276452" y="444926"/>
            <a:ext cx="3426768" cy="640080"/>
          </a:xfrm>
          <a:prstGeom prst="plaque">
            <a:avLst/>
          </a:prstGeom>
          <a:solidFill>
            <a:srgbClr val="275081"/>
          </a:solidFill>
          <a:ln>
            <a:solidFill>
              <a:srgbClr val="133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CANCEL CLAIM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610AC3F-8D18-EA29-59BE-8107177285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867" y="0"/>
            <a:ext cx="77584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4F0D4-24B1-7B01-2A15-B10CD93FCD98}"/>
              </a:ext>
            </a:extLst>
          </p:cNvPr>
          <p:cNvSpPr txBox="1"/>
          <p:nvPr/>
        </p:nvSpPr>
        <p:spPr>
          <a:xfrm>
            <a:off x="275774" y="2119398"/>
            <a:ext cx="475022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1. Client sends cancel claim request.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2. Server validates JWT.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3. If valid, extract User ID.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accent6"/>
                </a:solidFill>
                <a:ea typeface="+mn-lt"/>
                <a:cs typeface="+mn-lt"/>
              </a:rPr>
              <a:t>↪ If invalid, return 401 Unauthorized.</a:t>
            </a:r>
            <a:endParaRPr lang="en-US" sz="2000">
              <a:solidFill>
                <a:schemeClr val="accent6"/>
              </a:solidFill>
            </a:endParaRPr>
          </a:p>
          <a:p>
            <a:pPr algn="l"/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784A5-9748-1A81-2719-77B51470B17B}"/>
              </a:ext>
            </a:extLst>
          </p:cNvPr>
          <p:cNvSpPr txBox="1"/>
          <p:nvPr/>
        </p:nvSpPr>
        <p:spPr>
          <a:xfrm>
            <a:off x="275774" y="4449787"/>
            <a:ext cx="399561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5. Server fetches claim using claim Id.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6. If claim exists, return details.</a:t>
            </a:r>
          </a:p>
          <a:p>
            <a:r>
              <a:rPr lang="en-US" sz="2000">
                <a:solidFill>
                  <a:schemeClr val="accent6"/>
                </a:solidFill>
                <a:ea typeface="+mn-lt"/>
                <a:cs typeface="+mn-lt"/>
              </a:rPr>
              <a:t>↪ If not, return 404 Not Found.</a:t>
            </a:r>
            <a:endParaRPr lang="en-US" sz="2000">
              <a:solidFill>
                <a:schemeClr val="accent6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algn="l"/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7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/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67D4B-639C-17A4-DAA6-16AC2B2A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703147-E924-B691-8BF8-F288671D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967" y="0"/>
            <a:ext cx="55536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E315D-6BE5-4023-1F0A-2AAFD00330B0}"/>
              </a:ext>
            </a:extLst>
          </p:cNvPr>
          <p:cNvSpPr txBox="1"/>
          <p:nvPr/>
        </p:nvSpPr>
        <p:spPr>
          <a:xfrm>
            <a:off x="276452" y="444926"/>
            <a:ext cx="3426768" cy="640080"/>
          </a:xfrm>
          <a:prstGeom prst="plaque">
            <a:avLst/>
          </a:prstGeom>
          <a:solidFill>
            <a:srgbClr val="275081"/>
          </a:solidFill>
          <a:ln>
            <a:solidFill>
              <a:srgbClr val="133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CANCEL CLAIM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473AC-E838-FE2F-13D4-87D1CFA11627}"/>
              </a:ext>
            </a:extLst>
          </p:cNvPr>
          <p:cNvSpPr txBox="1"/>
          <p:nvPr/>
        </p:nvSpPr>
        <p:spPr>
          <a:xfrm>
            <a:off x="278635" y="1588552"/>
            <a:ext cx="479507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1. Check if claim status is 'Draft'.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↪ If not, return 400 Bad Request.</a:t>
            </a:r>
            <a:endParaRPr lang="en-US" sz="2400">
              <a:solidFill>
                <a:schemeClr val="accent6"/>
              </a:solidFill>
            </a:endParaRP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2. Check if the user is the claimer.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↪ If not, return 403 Forbidden.</a:t>
            </a:r>
            <a:endParaRPr lang="en-US" sz="2400">
              <a:solidFill>
                <a:schemeClr val="accent6"/>
              </a:solidFill>
            </a:endParaRPr>
          </a:p>
          <a:p>
            <a:pPr algn="l"/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940F3-ADC0-7C4B-1175-DACB5E0D444B}"/>
              </a:ext>
            </a:extLst>
          </p:cNvPr>
          <p:cNvSpPr txBox="1"/>
          <p:nvPr/>
        </p:nvSpPr>
        <p:spPr>
          <a:xfrm>
            <a:off x="278635" y="3667406"/>
            <a:ext cx="519456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3. Begin database transaction.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4. Update claim status to 'Cancelled'.</a:t>
            </a: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5. Update timestamp &amp; save remark.</a:t>
            </a: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6. Commit transaction.</a:t>
            </a:r>
          </a:p>
          <a:p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↪ If failure, rollback transaction.</a:t>
            </a:r>
            <a:endParaRPr lang="en-US" sz="2400">
              <a:solidFill>
                <a:schemeClr val="accent6"/>
              </a:solidFill>
            </a:endParaRPr>
          </a:p>
          <a:p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↪ Return 500 Internal Server Error </a:t>
            </a:r>
            <a:endParaRPr lang="en-US" sz="2400">
              <a:solidFill>
                <a:schemeClr val="accent6"/>
              </a:solidFill>
            </a:endParaRPr>
          </a:p>
          <a:p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⇒  Return 200 OK if success.</a:t>
            </a:r>
            <a:endParaRPr lang="en-US" sz="2400">
              <a:solidFill>
                <a:schemeClr val="accent2"/>
              </a:solidFill>
            </a:endParaRPr>
          </a:p>
          <a:p>
            <a:endParaRPr lang="en-US" sz="2400">
              <a:solidFill>
                <a:schemeClr val="accent2"/>
              </a:solidFill>
            </a:endParaRPr>
          </a:p>
          <a:p>
            <a:pPr algn="l"/>
            <a:endParaRPr lang="en-US" sz="2400">
              <a:solidFill>
                <a:srgbClr val="FFFFFF"/>
              </a:solidFill>
            </a:endParaRPr>
          </a:p>
          <a:p>
            <a:endParaRPr lang="en-US" sz="24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5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A34557-BA57-1F9B-D5A4-8B66BF17BEC7}"/>
              </a:ext>
            </a:extLst>
          </p:cNvPr>
          <p:cNvSpPr txBox="1"/>
          <p:nvPr/>
        </p:nvSpPr>
        <p:spPr>
          <a:xfrm>
            <a:off x="276452" y="444926"/>
            <a:ext cx="4276999" cy="640080"/>
          </a:xfrm>
          <a:prstGeom prst="plaque">
            <a:avLst/>
          </a:prstGeom>
          <a:solidFill>
            <a:srgbClr val="275081"/>
          </a:solidFill>
          <a:ln>
            <a:solidFill>
              <a:srgbClr val="1333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DOWNLOAD CLAIM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4424EA-0DE5-4DCE-4F4F-49BDBC2CF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939" y="0"/>
            <a:ext cx="70081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3A377-D7AF-B28A-B2F3-8B010300A044}"/>
              </a:ext>
            </a:extLst>
          </p:cNvPr>
          <p:cNvSpPr txBox="1"/>
          <p:nvPr/>
        </p:nvSpPr>
        <p:spPr>
          <a:xfrm>
            <a:off x="284916" y="1401702"/>
            <a:ext cx="19086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Validate request.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EC122-3D83-E0E0-AC49-34A9209B009E}"/>
              </a:ext>
            </a:extLst>
          </p:cNvPr>
          <p:cNvSpPr txBox="1"/>
          <p:nvPr/>
        </p:nvSpPr>
        <p:spPr>
          <a:xfrm>
            <a:off x="272816" y="1712148"/>
            <a:ext cx="524682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↪ If invalid,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 log warning &amp; throw </a:t>
            </a:r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Not </a:t>
            </a:r>
            <a:endParaRPr lang="en-US" sz="2000">
              <a:solidFill>
                <a:schemeClr val="accent6"/>
              </a:solidFill>
              <a:latin typeface="Segoe UI"/>
              <a:cs typeface="Segoe UI"/>
            </a:endParaRPr>
          </a:p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Found Exception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.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CB2A8-B2B6-59DD-2E64-2B299E39CC9A}"/>
              </a:ext>
            </a:extLst>
          </p:cNvPr>
          <p:cNvSpPr txBox="1"/>
          <p:nvPr/>
        </p:nvSpPr>
        <p:spPr>
          <a:xfrm>
            <a:off x="277519" y="2455333"/>
            <a:ext cx="14997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Fetch claims.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33-FB7D-EA45-89A8-90885D692B50}"/>
              </a:ext>
            </a:extLst>
          </p:cNvPr>
          <p:cNvSpPr txBox="1"/>
          <p:nvPr/>
        </p:nvSpPr>
        <p:spPr>
          <a:xfrm>
            <a:off x="268110" y="2771806"/>
            <a:ext cx="463815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↪ If none found or some missing,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 log </a:t>
            </a:r>
          </a:p>
          <a:p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warning &amp; throw </a:t>
            </a:r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Not Found Exception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.</a:t>
            </a:r>
          </a:p>
          <a:p>
            <a:pPr algn="l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FE7E8-9BC1-E259-A828-986D60936012}"/>
              </a:ext>
            </a:extLst>
          </p:cNvPr>
          <p:cNvSpPr txBox="1"/>
          <p:nvPr/>
        </p:nvSpPr>
        <p:spPr>
          <a:xfrm>
            <a:off x="277518" y="3537185"/>
            <a:ext cx="17481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Validate claims.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EE1232-AB2F-244A-1563-36DE75F9269F}"/>
              </a:ext>
            </a:extLst>
          </p:cNvPr>
          <p:cNvSpPr txBox="1"/>
          <p:nvPr/>
        </p:nvSpPr>
        <p:spPr>
          <a:xfrm>
            <a:off x="282222" y="3847629"/>
            <a:ext cx="46508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↪ If any not 'Paid' or not updated this </a:t>
            </a:r>
            <a:endParaRPr lang="en-US" sz="2000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month,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 log warning &amp; throw </a:t>
            </a:r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Invalid </a:t>
            </a:r>
            <a:endParaRPr lang="en-US" sz="2000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Operation Exception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.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A137A-457C-8C90-6B52-1097B664E259}"/>
              </a:ext>
            </a:extLst>
          </p:cNvPr>
          <p:cNvSpPr txBox="1"/>
          <p:nvPr/>
        </p:nvSpPr>
        <p:spPr>
          <a:xfrm>
            <a:off x="278797" y="4891213"/>
            <a:ext cx="2862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Check for missing fields.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A1CBC-F0CA-5C4F-9E8E-618DCD936291}"/>
              </a:ext>
            </a:extLst>
          </p:cNvPr>
          <p:cNvSpPr txBox="1"/>
          <p:nvPr/>
        </p:nvSpPr>
        <p:spPr>
          <a:xfrm>
            <a:off x="282222" y="5200835"/>
            <a:ext cx="42591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ea typeface="+mn-lt"/>
                <a:cs typeface="+mn-lt"/>
              </a:rPr>
              <a:t>↪ If missing,</a:t>
            </a:r>
            <a:r>
              <a:rPr lang="en-US" sz="2000">
                <a:solidFill>
                  <a:schemeClr val="accent6"/>
                </a:solidFill>
                <a:ea typeface="+mn-lt"/>
                <a:cs typeface="+mn-lt"/>
              </a:rPr>
              <a:t> log warning &amp; set defaults.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2DBE1-37CA-DB0A-0187-690808EEE2E8}"/>
              </a:ext>
            </a:extLst>
          </p:cNvPr>
          <p:cNvSpPr txBox="1"/>
          <p:nvPr/>
        </p:nvSpPr>
        <p:spPr>
          <a:xfrm>
            <a:off x="264686" y="5618276"/>
            <a:ext cx="406213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Segoe UI"/>
                <a:cs typeface="Segoe UI"/>
              </a:rPr>
              <a:t>Generate &amp; format Excel report.</a:t>
            </a:r>
            <a:endParaRPr lang="en-US" sz="2000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 sz="2400">
                <a:solidFill>
                  <a:schemeClr val="accent2"/>
                </a:solidFill>
                <a:latin typeface="Segoe UI"/>
                <a:cs typeface="Segoe UI"/>
              </a:rPr>
              <a:t>⇒ </a:t>
            </a:r>
            <a:r>
              <a:rPr lang="en-US" sz="2000" b="1">
                <a:solidFill>
                  <a:schemeClr val="accent2"/>
                </a:solidFill>
                <a:latin typeface="Segoe UI"/>
                <a:cs typeface="Segoe UI"/>
              </a:rPr>
              <a:t>Return Excel file.</a:t>
            </a:r>
            <a:endParaRPr lang="en-US">
              <a:solidFill>
                <a:schemeClr val="accent2"/>
              </a:solidFill>
              <a:latin typeface="#9Slide02 Noi dung dai"/>
              <a:cs typeface="Segoe UI"/>
            </a:endParaRPr>
          </a:p>
          <a:p>
            <a:r>
              <a:rPr lang="en-US" sz="2000" b="1">
                <a:solidFill>
                  <a:schemeClr val="accent6"/>
                </a:solidFill>
                <a:latin typeface="Segoe UI"/>
                <a:cs typeface="Segoe UI"/>
              </a:rPr>
              <a:t>↪ If error,</a:t>
            </a:r>
            <a:r>
              <a:rPr lang="en-US" sz="2000">
                <a:solidFill>
                  <a:schemeClr val="accent6"/>
                </a:solidFill>
                <a:latin typeface="Segoe UI"/>
                <a:cs typeface="Segoe UI"/>
              </a:rPr>
              <a:t> log &amp; rethrow exception.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5E4704E3-BACC-9DCD-EE8F-D779361380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208" y="285569"/>
            <a:ext cx="8960756" cy="6567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69DEA-4DE3-8BFF-6519-467A0A023B4F}"/>
              </a:ext>
            </a:extLst>
          </p:cNvPr>
          <p:cNvSpPr txBox="1"/>
          <p:nvPr/>
        </p:nvSpPr>
        <p:spPr>
          <a:xfrm>
            <a:off x="244810" y="290107"/>
            <a:ext cx="32677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EmailService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5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38F1A60-C5FE-D592-A2E1-66A4A35A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35" y="549797"/>
            <a:ext cx="9071049" cy="6308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C6A3D-62DC-C604-5821-DC680F746AEE}"/>
              </a:ext>
            </a:extLst>
          </p:cNvPr>
          <p:cNvSpPr txBox="1"/>
          <p:nvPr/>
        </p:nvSpPr>
        <p:spPr>
          <a:xfrm>
            <a:off x="94351" y="361167"/>
            <a:ext cx="30238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EmailService</a:t>
            </a:r>
          </a:p>
        </p:txBody>
      </p:sp>
    </p:spTree>
    <p:extLst>
      <p:ext uri="{BB962C8B-B14F-4D97-AF65-F5344CB8AC3E}">
        <p14:creationId xmlns:p14="http://schemas.microsoft.com/office/powerpoint/2010/main" val="1829130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30DFF11-1377-9FAE-6F86-C38DF6E8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4" y="434051"/>
            <a:ext cx="9591036" cy="642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FB51D-98D8-1C75-8BB4-0FB258659A13}"/>
              </a:ext>
            </a:extLst>
          </p:cNvPr>
          <p:cNvSpPr txBox="1"/>
          <p:nvPr/>
        </p:nvSpPr>
        <p:spPr>
          <a:xfrm>
            <a:off x="148225" y="214976"/>
            <a:ext cx="3128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EmailService</a:t>
            </a:r>
          </a:p>
        </p:txBody>
      </p:sp>
    </p:spTree>
    <p:extLst>
      <p:ext uri="{BB962C8B-B14F-4D97-AF65-F5344CB8AC3E}">
        <p14:creationId xmlns:p14="http://schemas.microsoft.com/office/powerpoint/2010/main" val="258126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2B3D253-AB7B-B392-30D6-60C88B8C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21" y="1299087"/>
            <a:ext cx="10048875" cy="556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82DEF-05D2-75A2-517A-E8A0C8E75BC0}"/>
              </a:ext>
            </a:extLst>
          </p:cNvPr>
          <p:cNvSpPr txBox="1"/>
          <p:nvPr/>
        </p:nvSpPr>
        <p:spPr>
          <a:xfrm>
            <a:off x="225468" y="242170"/>
            <a:ext cx="3613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EmailService</a:t>
            </a:r>
          </a:p>
        </p:txBody>
      </p:sp>
    </p:spTree>
    <p:extLst>
      <p:ext uri="{BB962C8B-B14F-4D97-AF65-F5344CB8AC3E}">
        <p14:creationId xmlns:p14="http://schemas.microsoft.com/office/powerpoint/2010/main" val="1711835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8637F0D-1AF5-70A9-C41E-7C8CA0FD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14" y="1215342"/>
            <a:ext cx="8705067" cy="564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4B279-FD3D-B6DB-CA0B-760085713C59}"/>
              </a:ext>
            </a:extLst>
          </p:cNvPr>
          <p:cNvSpPr txBox="1"/>
          <p:nvPr/>
        </p:nvSpPr>
        <p:spPr>
          <a:xfrm>
            <a:off x="141962" y="204592"/>
            <a:ext cx="5163463" cy="15037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EmailService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Oauth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249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E8BC81B8-E41F-E29D-0AB6-89155C63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28" y="0"/>
            <a:ext cx="82348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E8A05-761C-E093-2406-55B8C6BD72D1}"/>
              </a:ext>
            </a:extLst>
          </p:cNvPr>
          <p:cNvSpPr txBox="1"/>
          <p:nvPr/>
        </p:nvSpPr>
        <p:spPr>
          <a:xfrm>
            <a:off x="141962" y="262525"/>
            <a:ext cx="333466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EmailService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Oauth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18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47E575-E2C0-D441-D32E-A3AAC879AE8D}"/>
              </a:ext>
            </a:extLst>
          </p:cNvPr>
          <p:cNvSpPr/>
          <p:nvPr/>
        </p:nvSpPr>
        <p:spPr>
          <a:xfrm>
            <a:off x="449638" y="3697462"/>
            <a:ext cx="6746368" cy="2811445"/>
          </a:xfrm>
          <a:custGeom>
            <a:avLst/>
            <a:gdLst>
              <a:gd name="connsiteX0" fmla="*/ 0 w 3642460"/>
              <a:gd name="connsiteY0" fmla="*/ 0 h 1706173"/>
              <a:gd name="connsiteX1" fmla="*/ 3642460 w 3642460"/>
              <a:gd name="connsiteY1" fmla="*/ 0 h 1706173"/>
              <a:gd name="connsiteX2" fmla="*/ 3642460 w 3642460"/>
              <a:gd name="connsiteY2" fmla="*/ 1706173 h 1706173"/>
              <a:gd name="connsiteX3" fmla="*/ 0 w 3642460"/>
              <a:gd name="connsiteY3" fmla="*/ 1706173 h 170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2460" h="1706173">
                <a:moveTo>
                  <a:pt x="0" y="0"/>
                </a:moveTo>
                <a:lnTo>
                  <a:pt x="3642460" y="0"/>
                </a:lnTo>
                <a:lnTo>
                  <a:pt x="3642460" y="1706173"/>
                </a:lnTo>
                <a:lnTo>
                  <a:pt x="0" y="17061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#9Slide03 Nokia" panose="02040603050506020204" pitchFamily="18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7FFFE7E-A54B-26FB-91E7-F24728F7BDC4}"/>
              </a:ext>
            </a:extLst>
          </p:cNvPr>
          <p:cNvSpPr/>
          <p:nvPr/>
        </p:nvSpPr>
        <p:spPr>
          <a:xfrm>
            <a:off x="348108" y="3607647"/>
            <a:ext cx="6949425" cy="2988544"/>
          </a:xfrm>
          <a:custGeom>
            <a:avLst/>
            <a:gdLst>
              <a:gd name="connsiteX0" fmla="*/ 0 w 3815045"/>
              <a:gd name="connsiteY0" fmla="*/ 0 h 1786410"/>
              <a:gd name="connsiteX1" fmla="*/ 3815046 w 3815045"/>
              <a:gd name="connsiteY1" fmla="*/ 0 h 1786410"/>
              <a:gd name="connsiteX2" fmla="*/ 3815046 w 3815045"/>
              <a:gd name="connsiteY2" fmla="*/ 1786410 h 1786410"/>
              <a:gd name="connsiteX3" fmla="*/ 0 w 3815045"/>
              <a:gd name="connsiteY3" fmla="*/ 1786410 h 178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5045" h="1786410">
                <a:moveTo>
                  <a:pt x="0" y="0"/>
                </a:moveTo>
                <a:lnTo>
                  <a:pt x="3815046" y="0"/>
                </a:lnTo>
                <a:lnTo>
                  <a:pt x="3815046" y="1786410"/>
                </a:lnTo>
                <a:lnTo>
                  <a:pt x="0" y="1786410"/>
                </a:lnTo>
                <a:close/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BD97CE-8E73-E672-4D06-E61EEA59410A}"/>
              </a:ext>
            </a:extLst>
          </p:cNvPr>
          <p:cNvSpPr/>
          <p:nvPr/>
        </p:nvSpPr>
        <p:spPr>
          <a:xfrm>
            <a:off x="218497" y="3491144"/>
            <a:ext cx="369532" cy="336843"/>
          </a:xfrm>
          <a:custGeom>
            <a:avLst/>
            <a:gdLst>
              <a:gd name="connsiteX0" fmla="*/ 0 w 202863"/>
              <a:gd name="connsiteY0" fmla="*/ 201350 h 201349"/>
              <a:gd name="connsiteX1" fmla="*/ 0 w 202863"/>
              <a:gd name="connsiteY1" fmla="*/ 0 h 201349"/>
              <a:gd name="connsiteX2" fmla="*/ 202864 w 202863"/>
              <a:gd name="connsiteY2" fmla="*/ 0 h 20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63" h="201349">
                <a:moveTo>
                  <a:pt x="0" y="201350"/>
                </a:moveTo>
                <a:lnTo>
                  <a:pt x="0" y="0"/>
                </a:lnTo>
                <a:lnTo>
                  <a:pt x="202864" y="0"/>
                </a:lnTo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2C539B-0228-24DD-EDA4-3AE39EFE7B98}"/>
              </a:ext>
            </a:extLst>
          </p:cNvPr>
          <p:cNvSpPr/>
          <p:nvPr/>
        </p:nvSpPr>
        <p:spPr>
          <a:xfrm>
            <a:off x="7041069" y="6393578"/>
            <a:ext cx="366774" cy="339376"/>
          </a:xfrm>
          <a:custGeom>
            <a:avLst/>
            <a:gdLst>
              <a:gd name="connsiteX0" fmla="*/ 201349 w 201349"/>
              <a:gd name="connsiteY0" fmla="*/ 0 h 202863"/>
              <a:gd name="connsiteX1" fmla="*/ 201349 w 201349"/>
              <a:gd name="connsiteY1" fmla="*/ 202864 h 202863"/>
              <a:gd name="connsiteX2" fmla="*/ 0 w 201349"/>
              <a:gd name="connsiteY2" fmla="*/ 202864 h 20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49" h="202863">
                <a:moveTo>
                  <a:pt x="201349" y="0"/>
                </a:moveTo>
                <a:lnTo>
                  <a:pt x="201349" y="202864"/>
                </a:lnTo>
                <a:lnTo>
                  <a:pt x="0" y="202864"/>
                </a:lnTo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9FE7BF-BCE3-ACB8-12C3-05B265B8BDA5}"/>
              </a:ext>
            </a:extLst>
          </p:cNvPr>
          <p:cNvGrpSpPr/>
          <p:nvPr/>
        </p:nvGrpSpPr>
        <p:grpSpPr>
          <a:xfrm>
            <a:off x="525634" y="3729132"/>
            <a:ext cx="6594376" cy="2748105"/>
            <a:chOff x="623288" y="2719235"/>
            <a:chExt cx="6594376" cy="29922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D83801-1454-C91C-85ED-A32CD18CAA5E}"/>
                </a:ext>
              </a:extLst>
            </p:cNvPr>
            <p:cNvSpPr/>
            <p:nvPr/>
          </p:nvSpPr>
          <p:spPr>
            <a:xfrm>
              <a:off x="623288" y="2719235"/>
              <a:ext cx="6594376" cy="2992292"/>
            </a:xfrm>
            <a:custGeom>
              <a:avLst/>
              <a:gdLst>
                <a:gd name="connsiteX0" fmla="*/ 0 w 3642460"/>
                <a:gd name="connsiteY0" fmla="*/ 0 h 1706173"/>
                <a:gd name="connsiteX1" fmla="*/ 3642460 w 3642460"/>
                <a:gd name="connsiteY1" fmla="*/ 0 h 1706173"/>
                <a:gd name="connsiteX2" fmla="*/ 3642460 w 3642460"/>
                <a:gd name="connsiteY2" fmla="*/ 1706173 h 1706173"/>
                <a:gd name="connsiteX3" fmla="*/ 0 w 3642460"/>
                <a:gd name="connsiteY3" fmla="*/ 1706173 h 17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2460" h="1706173">
                  <a:moveTo>
                    <a:pt x="0" y="0"/>
                  </a:moveTo>
                  <a:lnTo>
                    <a:pt x="3642460" y="0"/>
                  </a:lnTo>
                  <a:lnTo>
                    <a:pt x="3642460" y="1706173"/>
                  </a:lnTo>
                  <a:lnTo>
                    <a:pt x="0" y="1706173"/>
                  </a:lnTo>
                  <a:close/>
                </a:path>
              </a:pathLst>
            </a:custGeom>
            <a:solidFill>
              <a:schemeClr val="bg1"/>
            </a:solidFill>
            <a:ln w="16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#9Slide03 Nokia" panose="020406030505060202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23DCFA-7B55-BB51-BB61-E1DAD1054E50}"/>
                </a:ext>
              </a:extLst>
            </p:cNvPr>
            <p:cNvSpPr/>
            <p:nvPr/>
          </p:nvSpPr>
          <p:spPr>
            <a:xfrm>
              <a:off x="623288" y="2719235"/>
              <a:ext cx="6594376" cy="2992292"/>
            </a:xfrm>
            <a:custGeom>
              <a:avLst/>
              <a:gdLst>
                <a:gd name="connsiteX0" fmla="*/ 0 w 3642460"/>
                <a:gd name="connsiteY0" fmla="*/ 0 h 1706173"/>
                <a:gd name="connsiteX1" fmla="*/ 3642460 w 3642460"/>
                <a:gd name="connsiteY1" fmla="*/ 0 h 1706173"/>
                <a:gd name="connsiteX2" fmla="*/ 3642460 w 3642460"/>
                <a:gd name="connsiteY2" fmla="*/ 1706173 h 1706173"/>
                <a:gd name="connsiteX3" fmla="*/ 0 w 3642460"/>
                <a:gd name="connsiteY3" fmla="*/ 1706173 h 17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2460" h="1706173">
                  <a:moveTo>
                    <a:pt x="0" y="0"/>
                  </a:moveTo>
                  <a:lnTo>
                    <a:pt x="3642460" y="0"/>
                  </a:lnTo>
                  <a:lnTo>
                    <a:pt x="3642460" y="1706173"/>
                  </a:lnTo>
                  <a:lnTo>
                    <a:pt x="0" y="1706173"/>
                  </a:lnTo>
                  <a:close/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6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#9Slide03 Nokia" panose="02040603050506020204" pitchFamily="18" charset="0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9798C2-C4E5-FBB5-09D6-D7AFEA8F116A}"/>
              </a:ext>
            </a:extLst>
          </p:cNvPr>
          <p:cNvSpPr/>
          <p:nvPr/>
        </p:nvSpPr>
        <p:spPr>
          <a:xfrm>
            <a:off x="449638" y="368368"/>
            <a:ext cx="6746368" cy="2811445"/>
          </a:xfrm>
          <a:custGeom>
            <a:avLst/>
            <a:gdLst>
              <a:gd name="connsiteX0" fmla="*/ 0 w 3642460"/>
              <a:gd name="connsiteY0" fmla="*/ 0 h 1706173"/>
              <a:gd name="connsiteX1" fmla="*/ 3642460 w 3642460"/>
              <a:gd name="connsiteY1" fmla="*/ 0 h 1706173"/>
              <a:gd name="connsiteX2" fmla="*/ 3642460 w 3642460"/>
              <a:gd name="connsiteY2" fmla="*/ 1706173 h 1706173"/>
              <a:gd name="connsiteX3" fmla="*/ 0 w 3642460"/>
              <a:gd name="connsiteY3" fmla="*/ 1706173 h 170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2460" h="1706173">
                <a:moveTo>
                  <a:pt x="0" y="0"/>
                </a:moveTo>
                <a:lnTo>
                  <a:pt x="3642460" y="0"/>
                </a:lnTo>
                <a:lnTo>
                  <a:pt x="3642460" y="1706173"/>
                </a:lnTo>
                <a:lnTo>
                  <a:pt x="0" y="17061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#9Slide03 Nokia" panose="020406030505060202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5B16AE-81D0-4022-46E5-2D5E41804840}"/>
              </a:ext>
            </a:extLst>
          </p:cNvPr>
          <p:cNvSpPr/>
          <p:nvPr/>
        </p:nvSpPr>
        <p:spPr>
          <a:xfrm>
            <a:off x="348108" y="278553"/>
            <a:ext cx="6949425" cy="2988544"/>
          </a:xfrm>
          <a:custGeom>
            <a:avLst/>
            <a:gdLst>
              <a:gd name="connsiteX0" fmla="*/ 0 w 3815045"/>
              <a:gd name="connsiteY0" fmla="*/ 0 h 1786410"/>
              <a:gd name="connsiteX1" fmla="*/ 3815046 w 3815045"/>
              <a:gd name="connsiteY1" fmla="*/ 0 h 1786410"/>
              <a:gd name="connsiteX2" fmla="*/ 3815046 w 3815045"/>
              <a:gd name="connsiteY2" fmla="*/ 1786410 h 1786410"/>
              <a:gd name="connsiteX3" fmla="*/ 0 w 3815045"/>
              <a:gd name="connsiteY3" fmla="*/ 1786410 h 178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5045" h="1786410">
                <a:moveTo>
                  <a:pt x="0" y="0"/>
                </a:moveTo>
                <a:lnTo>
                  <a:pt x="3815046" y="0"/>
                </a:lnTo>
                <a:lnTo>
                  <a:pt x="3815046" y="1786410"/>
                </a:lnTo>
                <a:lnTo>
                  <a:pt x="0" y="1786410"/>
                </a:lnTo>
                <a:close/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3C453F-74FF-9BDC-3CFF-68D7BDD850D5}"/>
              </a:ext>
            </a:extLst>
          </p:cNvPr>
          <p:cNvSpPr/>
          <p:nvPr/>
        </p:nvSpPr>
        <p:spPr>
          <a:xfrm>
            <a:off x="218497" y="162050"/>
            <a:ext cx="369532" cy="336843"/>
          </a:xfrm>
          <a:custGeom>
            <a:avLst/>
            <a:gdLst>
              <a:gd name="connsiteX0" fmla="*/ 0 w 202863"/>
              <a:gd name="connsiteY0" fmla="*/ 201350 h 201349"/>
              <a:gd name="connsiteX1" fmla="*/ 0 w 202863"/>
              <a:gd name="connsiteY1" fmla="*/ 0 h 201349"/>
              <a:gd name="connsiteX2" fmla="*/ 202864 w 202863"/>
              <a:gd name="connsiteY2" fmla="*/ 0 h 20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63" h="201349">
                <a:moveTo>
                  <a:pt x="0" y="201350"/>
                </a:moveTo>
                <a:lnTo>
                  <a:pt x="0" y="0"/>
                </a:lnTo>
                <a:lnTo>
                  <a:pt x="202864" y="0"/>
                </a:lnTo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FE35DD-C0F3-9261-ACFF-D0E3CB90EBE7}"/>
              </a:ext>
            </a:extLst>
          </p:cNvPr>
          <p:cNvSpPr/>
          <p:nvPr/>
        </p:nvSpPr>
        <p:spPr>
          <a:xfrm>
            <a:off x="7041069" y="3064484"/>
            <a:ext cx="366774" cy="339376"/>
          </a:xfrm>
          <a:custGeom>
            <a:avLst/>
            <a:gdLst>
              <a:gd name="connsiteX0" fmla="*/ 201349 w 201349"/>
              <a:gd name="connsiteY0" fmla="*/ 0 h 202863"/>
              <a:gd name="connsiteX1" fmla="*/ 201349 w 201349"/>
              <a:gd name="connsiteY1" fmla="*/ 202864 h 202863"/>
              <a:gd name="connsiteX2" fmla="*/ 0 w 201349"/>
              <a:gd name="connsiteY2" fmla="*/ 202864 h 20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49" h="202863">
                <a:moveTo>
                  <a:pt x="201349" y="0"/>
                </a:moveTo>
                <a:lnTo>
                  <a:pt x="201349" y="202864"/>
                </a:lnTo>
                <a:lnTo>
                  <a:pt x="0" y="202864"/>
                </a:lnTo>
              </a:path>
            </a:pathLst>
          </a:custGeom>
          <a:noFill/>
          <a:ln w="7567" cap="flat">
            <a:solidFill>
              <a:srgbClr val="00FB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E96B68-321F-CE4B-F49D-FF85746B0306}"/>
              </a:ext>
            </a:extLst>
          </p:cNvPr>
          <p:cNvGrpSpPr/>
          <p:nvPr/>
        </p:nvGrpSpPr>
        <p:grpSpPr>
          <a:xfrm>
            <a:off x="525634" y="400038"/>
            <a:ext cx="6594376" cy="2748105"/>
            <a:chOff x="623288" y="2719235"/>
            <a:chExt cx="6594376" cy="299229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2BC97-691A-62E9-2AED-530DFC6D6240}"/>
                </a:ext>
              </a:extLst>
            </p:cNvPr>
            <p:cNvSpPr/>
            <p:nvPr/>
          </p:nvSpPr>
          <p:spPr>
            <a:xfrm>
              <a:off x="623288" y="2719235"/>
              <a:ext cx="6594376" cy="2992292"/>
            </a:xfrm>
            <a:custGeom>
              <a:avLst/>
              <a:gdLst>
                <a:gd name="connsiteX0" fmla="*/ 0 w 3642460"/>
                <a:gd name="connsiteY0" fmla="*/ 0 h 1706173"/>
                <a:gd name="connsiteX1" fmla="*/ 3642460 w 3642460"/>
                <a:gd name="connsiteY1" fmla="*/ 0 h 1706173"/>
                <a:gd name="connsiteX2" fmla="*/ 3642460 w 3642460"/>
                <a:gd name="connsiteY2" fmla="*/ 1706173 h 1706173"/>
                <a:gd name="connsiteX3" fmla="*/ 0 w 3642460"/>
                <a:gd name="connsiteY3" fmla="*/ 1706173 h 17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2460" h="1706173">
                  <a:moveTo>
                    <a:pt x="0" y="0"/>
                  </a:moveTo>
                  <a:lnTo>
                    <a:pt x="3642460" y="0"/>
                  </a:lnTo>
                  <a:lnTo>
                    <a:pt x="3642460" y="1706173"/>
                  </a:lnTo>
                  <a:lnTo>
                    <a:pt x="0" y="1706173"/>
                  </a:lnTo>
                  <a:close/>
                </a:path>
              </a:pathLst>
            </a:custGeom>
            <a:solidFill>
              <a:schemeClr val="bg1"/>
            </a:solidFill>
            <a:ln w="16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#9Slide03 Nokia" panose="020406030505060202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7B5339-2EE8-4326-DE37-CDA29EC4A572}"/>
                </a:ext>
              </a:extLst>
            </p:cNvPr>
            <p:cNvSpPr/>
            <p:nvPr/>
          </p:nvSpPr>
          <p:spPr>
            <a:xfrm>
              <a:off x="623288" y="2719235"/>
              <a:ext cx="6594376" cy="2992292"/>
            </a:xfrm>
            <a:custGeom>
              <a:avLst/>
              <a:gdLst>
                <a:gd name="connsiteX0" fmla="*/ 0 w 3642460"/>
                <a:gd name="connsiteY0" fmla="*/ 0 h 1706173"/>
                <a:gd name="connsiteX1" fmla="*/ 3642460 w 3642460"/>
                <a:gd name="connsiteY1" fmla="*/ 0 h 1706173"/>
                <a:gd name="connsiteX2" fmla="*/ 3642460 w 3642460"/>
                <a:gd name="connsiteY2" fmla="*/ 1706173 h 1706173"/>
                <a:gd name="connsiteX3" fmla="*/ 0 w 3642460"/>
                <a:gd name="connsiteY3" fmla="*/ 1706173 h 17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2460" h="1706173">
                  <a:moveTo>
                    <a:pt x="0" y="0"/>
                  </a:moveTo>
                  <a:lnTo>
                    <a:pt x="3642460" y="0"/>
                  </a:lnTo>
                  <a:lnTo>
                    <a:pt x="3642460" y="1706173"/>
                  </a:lnTo>
                  <a:lnTo>
                    <a:pt x="0" y="1706173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6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#9Slide03 Nokia" panose="02040603050506020204" pitchFamily="18" charset="0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CBC369-6827-2055-EAAD-8C79F977D83E}"/>
              </a:ext>
            </a:extLst>
          </p:cNvPr>
          <p:cNvSpPr/>
          <p:nvPr/>
        </p:nvSpPr>
        <p:spPr>
          <a:xfrm>
            <a:off x="7610010" y="1760894"/>
            <a:ext cx="4461041" cy="1668106"/>
          </a:xfrm>
          <a:custGeom>
            <a:avLst/>
            <a:gdLst>
              <a:gd name="connsiteX0" fmla="*/ 0 w 1691170"/>
              <a:gd name="connsiteY0" fmla="*/ 0 h 846323"/>
              <a:gd name="connsiteX1" fmla="*/ 1691170 w 1691170"/>
              <a:gd name="connsiteY1" fmla="*/ 0 h 846323"/>
              <a:gd name="connsiteX2" fmla="*/ 1691170 w 1691170"/>
              <a:gd name="connsiteY2" fmla="*/ 846324 h 846323"/>
              <a:gd name="connsiteX3" fmla="*/ 0 w 1691170"/>
              <a:gd name="connsiteY3" fmla="*/ 846324 h 84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0" h="846323">
                <a:moveTo>
                  <a:pt x="0" y="0"/>
                </a:moveTo>
                <a:lnTo>
                  <a:pt x="1691170" y="0"/>
                </a:lnTo>
                <a:lnTo>
                  <a:pt x="1691170" y="846324"/>
                </a:lnTo>
                <a:lnTo>
                  <a:pt x="0" y="846324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20E903-8514-8299-940E-7AFECE60AE35}"/>
              </a:ext>
            </a:extLst>
          </p:cNvPr>
          <p:cNvGrpSpPr/>
          <p:nvPr/>
        </p:nvGrpSpPr>
        <p:grpSpPr>
          <a:xfrm>
            <a:off x="11812143" y="1843661"/>
            <a:ext cx="176428" cy="1502572"/>
            <a:chOff x="10165222" y="1996404"/>
            <a:chExt cx="145596" cy="123999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5B1F17-9FD6-043B-7053-364A1B55B7F8}"/>
                </a:ext>
              </a:extLst>
            </p:cNvPr>
            <p:cNvSpPr/>
            <p:nvPr/>
          </p:nvSpPr>
          <p:spPr>
            <a:xfrm>
              <a:off x="10165222" y="1996404"/>
              <a:ext cx="145596" cy="148022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E9C00B-919F-9419-33E6-9F64B98BDC02}"/>
                </a:ext>
              </a:extLst>
            </p:cNvPr>
            <p:cNvSpPr/>
            <p:nvPr/>
          </p:nvSpPr>
          <p:spPr>
            <a:xfrm>
              <a:off x="10165222" y="3088374"/>
              <a:ext cx="145596" cy="148022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55855C-D4DB-AE45-BF18-388A778B4DF9}"/>
              </a:ext>
            </a:extLst>
          </p:cNvPr>
          <p:cNvSpPr/>
          <p:nvPr/>
        </p:nvSpPr>
        <p:spPr>
          <a:xfrm>
            <a:off x="7610011" y="1760892"/>
            <a:ext cx="358074" cy="1668106"/>
          </a:xfrm>
          <a:custGeom>
            <a:avLst/>
            <a:gdLst>
              <a:gd name="connsiteX0" fmla="*/ 0 w 181671"/>
              <a:gd name="connsiteY0" fmla="*/ 0 h 846323"/>
              <a:gd name="connsiteX1" fmla="*/ 0 w 181671"/>
              <a:gd name="connsiteY1" fmla="*/ 846324 h 846323"/>
              <a:gd name="connsiteX2" fmla="*/ 107822 w 181671"/>
              <a:gd name="connsiteY2" fmla="*/ 846324 h 846323"/>
              <a:gd name="connsiteX3" fmla="*/ 107822 w 181671"/>
              <a:gd name="connsiteY3" fmla="*/ 605572 h 846323"/>
              <a:gd name="connsiteX4" fmla="*/ 181672 w 181671"/>
              <a:gd name="connsiteY4" fmla="*/ 530245 h 846323"/>
              <a:gd name="connsiteX5" fmla="*/ 181672 w 181671"/>
              <a:gd name="connsiteY5" fmla="*/ 262907 h 846323"/>
              <a:gd name="connsiteX6" fmla="*/ 115207 w 181671"/>
              <a:gd name="connsiteY6" fmla="*/ 196442 h 846323"/>
              <a:gd name="connsiteX7" fmla="*/ 115207 w 181671"/>
              <a:gd name="connsiteY7" fmla="*/ 0 h 84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671" h="846323">
                <a:moveTo>
                  <a:pt x="0" y="0"/>
                </a:moveTo>
                <a:lnTo>
                  <a:pt x="0" y="846324"/>
                </a:lnTo>
                <a:lnTo>
                  <a:pt x="107822" y="846324"/>
                </a:lnTo>
                <a:lnTo>
                  <a:pt x="107822" y="605572"/>
                </a:lnTo>
                <a:lnTo>
                  <a:pt x="181672" y="530245"/>
                </a:lnTo>
                <a:lnTo>
                  <a:pt x="181672" y="262907"/>
                </a:lnTo>
                <a:lnTo>
                  <a:pt x="115207" y="196442"/>
                </a:lnTo>
                <a:lnTo>
                  <a:pt x="115207" y="0"/>
                </a:lnTo>
                <a:close/>
              </a:path>
            </a:pathLst>
          </a:custGeom>
          <a:solidFill>
            <a:srgbClr val="4AFFF6"/>
          </a:solidFill>
          <a:ln w="147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B9F94B-5CB7-33DA-9093-7C4A5163EBBF}"/>
              </a:ext>
            </a:extLst>
          </p:cNvPr>
          <p:cNvSpPr/>
          <p:nvPr/>
        </p:nvSpPr>
        <p:spPr>
          <a:xfrm>
            <a:off x="7610010" y="3915384"/>
            <a:ext cx="4461041" cy="1668106"/>
          </a:xfrm>
          <a:custGeom>
            <a:avLst/>
            <a:gdLst>
              <a:gd name="connsiteX0" fmla="*/ 0 w 1691170"/>
              <a:gd name="connsiteY0" fmla="*/ 0 h 846323"/>
              <a:gd name="connsiteX1" fmla="*/ 1691170 w 1691170"/>
              <a:gd name="connsiteY1" fmla="*/ 0 h 846323"/>
              <a:gd name="connsiteX2" fmla="*/ 1691170 w 1691170"/>
              <a:gd name="connsiteY2" fmla="*/ 846324 h 846323"/>
              <a:gd name="connsiteX3" fmla="*/ 0 w 1691170"/>
              <a:gd name="connsiteY3" fmla="*/ 846324 h 84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0" h="846323">
                <a:moveTo>
                  <a:pt x="0" y="0"/>
                </a:moveTo>
                <a:lnTo>
                  <a:pt x="1691170" y="0"/>
                </a:lnTo>
                <a:lnTo>
                  <a:pt x="1691170" y="846324"/>
                </a:lnTo>
                <a:lnTo>
                  <a:pt x="0" y="846324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7C78EB-AE4B-9BF4-CEC6-AE7CADEB32AF}"/>
              </a:ext>
            </a:extLst>
          </p:cNvPr>
          <p:cNvGrpSpPr/>
          <p:nvPr/>
        </p:nvGrpSpPr>
        <p:grpSpPr>
          <a:xfrm flipH="1">
            <a:off x="7675275" y="3965227"/>
            <a:ext cx="176428" cy="1502572"/>
            <a:chOff x="10165222" y="1996404"/>
            <a:chExt cx="145596" cy="123999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0BBB05-E52B-E57B-0DBF-15BE98E00FC3}"/>
                </a:ext>
              </a:extLst>
            </p:cNvPr>
            <p:cNvSpPr/>
            <p:nvPr/>
          </p:nvSpPr>
          <p:spPr>
            <a:xfrm>
              <a:off x="10165222" y="1996404"/>
              <a:ext cx="145596" cy="148022"/>
            </a:xfrm>
            <a:custGeom>
              <a:avLst/>
              <a:gdLst>
                <a:gd name="connsiteX0" fmla="*/ 88620 w 88620"/>
                <a:gd name="connsiteY0" fmla="*/ 90097 h 90097"/>
                <a:gd name="connsiteX1" fmla="*/ 88620 w 88620"/>
                <a:gd name="connsiteY1" fmla="*/ 0 h 90097"/>
                <a:gd name="connsiteX2" fmla="*/ 0 w 88620"/>
                <a:gd name="connsiteY2" fmla="*/ 0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90097"/>
                  </a:moveTo>
                  <a:lnTo>
                    <a:pt x="88620" y="0"/>
                  </a:lnTo>
                  <a:lnTo>
                    <a:pt x="0" y="0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9DF32-7326-2C23-3034-257F24597618}"/>
                </a:ext>
              </a:extLst>
            </p:cNvPr>
            <p:cNvSpPr/>
            <p:nvPr/>
          </p:nvSpPr>
          <p:spPr>
            <a:xfrm>
              <a:off x="10165222" y="3088374"/>
              <a:ext cx="145596" cy="148022"/>
            </a:xfrm>
            <a:custGeom>
              <a:avLst/>
              <a:gdLst>
                <a:gd name="connsiteX0" fmla="*/ 88620 w 88620"/>
                <a:gd name="connsiteY0" fmla="*/ 0 h 90097"/>
                <a:gd name="connsiteX1" fmla="*/ 88620 w 88620"/>
                <a:gd name="connsiteY1" fmla="*/ 90097 h 90097"/>
                <a:gd name="connsiteX2" fmla="*/ 0 w 88620"/>
                <a:gd name="connsiteY2" fmla="*/ 90097 h 9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0" h="90097">
                  <a:moveTo>
                    <a:pt x="88620" y="0"/>
                  </a:moveTo>
                  <a:lnTo>
                    <a:pt x="88620" y="90097"/>
                  </a:lnTo>
                  <a:lnTo>
                    <a:pt x="0" y="90097"/>
                  </a:lnTo>
                </a:path>
              </a:pathLst>
            </a:custGeom>
            <a:noFill/>
            <a:ln w="7379" cap="flat">
              <a:solidFill>
                <a:srgbClr val="4AFFF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84E031-45DE-6F0D-48BB-0EE6B236F0ED}"/>
              </a:ext>
            </a:extLst>
          </p:cNvPr>
          <p:cNvSpPr/>
          <p:nvPr/>
        </p:nvSpPr>
        <p:spPr>
          <a:xfrm flipH="1">
            <a:off x="11721320" y="3915384"/>
            <a:ext cx="358074" cy="1668106"/>
          </a:xfrm>
          <a:custGeom>
            <a:avLst/>
            <a:gdLst>
              <a:gd name="connsiteX0" fmla="*/ 0 w 181671"/>
              <a:gd name="connsiteY0" fmla="*/ 0 h 846323"/>
              <a:gd name="connsiteX1" fmla="*/ 0 w 181671"/>
              <a:gd name="connsiteY1" fmla="*/ 846324 h 846323"/>
              <a:gd name="connsiteX2" fmla="*/ 107822 w 181671"/>
              <a:gd name="connsiteY2" fmla="*/ 846324 h 846323"/>
              <a:gd name="connsiteX3" fmla="*/ 107822 w 181671"/>
              <a:gd name="connsiteY3" fmla="*/ 605572 h 846323"/>
              <a:gd name="connsiteX4" fmla="*/ 181672 w 181671"/>
              <a:gd name="connsiteY4" fmla="*/ 530245 h 846323"/>
              <a:gd name="connsiteX5" fmla="*/ 181672 w 181671"/>
              <a:gd name="connsiteY5" fmla="*/ 262907 h 846323"/>
              <a:gd name="connsiteX6" fmla="*/ 115207 w 181671"/>
              <a:gd name="connsiteY6" fmla="*/ 196442 h 846323"/>
              <a:gd name="connsiteX7" fmla="*/ 115207 w 181671"/>
              <a:gd name="connsiteY7" fmla="*/ 0 h 84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671" h="846323">
                <a:moveTo>
                  <a:pt x="0" y="0"/>
                </a:moveTo>
                <a:lnTo>
                  <a:pt x="0" y="846324"/>
                </a:lnTo>
                <a:lnTo>
                  <a:pt x="107822" y="846324"/>
                </a:lnTo>
                <a:lnTo>
                  <a:pt x="107822" y="605572"/>
                </a:lnTo>
                <a:lnTo>
                  <a:pt x="181672" y="530245"/>
                </a:lnTo>
                <a:lnTo>
                  <a:pt x="181672" y="262907"/>
                </a:lnTo>
                <a:lnTo>
                  <a:pt x="115207" y="196442"/>
                </a:lnTo>
                <a:lnTo>
                  <a:pt x="115207" y="0"/>
                </a:lnTo>
                <a:close/>
              </a:path>
            </a:pathLst>
          </a:custGeom>
          <a:solidFill>
            <a:srgbClr val="4AFFF6"/>
          </a:solidFill>
          <a:ln w="147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F7BF-D41F-1DEE-76B0-A1F71117A2A8}"/>
              </a:ext>
            </a:extLst>
          </p:cNvPr>
          <p:cNvSpPr txBox="1"/>
          <p:nvPr/>
        </p:nvSpPr>
        <p:spPr>
          <a:xfrm>
            <a:off x="4167159" y="231808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UnitOfWork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E113-3FB6-28FF-6B18-ACC9F5BF7CD2}"/>
              </a:ext>
            </a:extLst>
          </p:cNvPr>
          <p:cNvSpPr txBox="1"/>
          <p:nvPr/>
        </p:nvSpPr>
        <p:spPr>
          <a:xfrm>
            <a:off x="4167159" y="3812938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GenericRepo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8FF534-777C-00FB-5299-03A2C5D0E58D}"/>
              </a:ext>
            </a:extLst>
          </p:cNvPr>
          <p:cNvSpPr txBox="1"/>
          <p:nvPr/>
        </p:nvSpPr>
        <p:spPr>
          <a:xfrm>
            <a:off x="9363075" y="1093352"/>
            <a:ext cx="2625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3200"/>
              <a:t>Factory Method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103D46-C4F9-7392-AE6A-E84A6EA9F64D}"/>
              </a:ext>
            </a:extLst>
          </p:cNvPr>
          <p:cNvSpPr txBox="1"/>
          <p:nvPr/>
        </p:nvSpPr>
        <p:spPr>
          <a:xfrm>
            <a:off x="9229725" y="5674877"/>
            <a:ext cx="2758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r">
              <a:buNone/>
            </a:pPr>
            <a:r>
              <a:rPr lang="en-US" sz="2800"/>
              <a:t>Concrete Method</a:t>
            </a:r>
          </a:p>
          <a:p>
            <a:pPr algn="r">
              <a:buNone/>
            </a:pPr>
            <a:r>
              <a:rPr lang="en-US" sz="2800"/>
              <a:t>For factory</a:t>
            </a:r>
          </a:p>
        </p:txBody>
      </p:sp>
    </p:spTree>
    <p:extLst>
      <p:ext uri="{BB962C8B-B14F-4D97-AF65-F5344CB8AC3E}">
        <p14:creationId xmlns:p14="http://schemas.microsoft.com/office/powerpoint/2010/main" val="16179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3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7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repeatCount="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029E4DF-0006-EC52-F0D9-DC85471B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4" y="1715706"/>
            <a:ext cx="7534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C3329-9231-E8EF-8BBF-74465C792017}"/>
              </a:ext>
            </a:extLst>
          </p:cNvPr>
          <p:cNvSpPr txBox="1"/>
          <p:nvPr/>
        </p:nvSpPr>
        <p:spPr>
          <a:xfrm>
            <a:off x="141962" y="100208"/>
            <a:ext cx="338228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 err="1"/>
              <a:t>EmailService</a:t>
            </a:r>
            <a:br>
              <a:rPr lang="en-US"/>
            </a:br>
            <a:r>
              <a:rPr lang="en-US"/>
              <a:t>(SMTP)</a:t>
            </a:r>
          </a:p>
        </p:txBody>
      </p:sp>
    </p:spTree>
    <p:extLst>
      <p:ext uri="{BB962C8B-B14F-4D97-AF65-F5344CB8AC3E}">
        <p14:creationId xmlns:p14="http://schemas.microsoft.com/office/powerpoint/2010/main" val="2042245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B2B43-9F61-417C-FA32-85CE6997C651}"/>
              </a:ext>
            </a:extLst>
          </p:cNvPr>
          <p:cNvSpPr txBox="1"/>
          <p:nvPr/>
        </p:nvSpPr>
        <p:spPr>
          <a:xfrm>
            <a:off x="266789" y="676275"/>
            <a:ext cx="4886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 Claim()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0246-DAC5-21FB-8538-E1B4D4A4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559" y="676275"/>
            <a:ext cx="9136000" cy="59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9A57-C9F0-89A6-5D76-3D15F671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9EF61-4E3B-7541-B040-74D98900F854}"/>
              </a:ext>
            </a:extLst>
          </p:cNvPr>
          <p:cNvSpPr txBox="1"/>
          <p:nvPr/>
        </p:nvSpPr>
        <p:spPr>
          <a:xfrm>
            <a:off x="133440" y="59435"/>
            <a:ext cx="443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GetClaim()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6A66B-4BF5-525E-10CF-818C354C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924" y="59436"/>
            <a:ext cx="9395636" cy="67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0648-DBE7-D188-F5B8-658BA7C5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2DB4A-8066-E76D-B9A8-2186BE7C2756}"/>
              </a:ext>
            </a:extLst>
          </p:cNvPr>
          <p:cNvSpPr txBox="1"/>
          <p:nvPr/>
        </p:nvSpPr>
        <p:spPr>
          <a:xfrm>
            <a:off x="228690" y="233039"/>
            <a:ext cx="4258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GetClaim()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36823-D9DA-31ED-DCE3-1267E386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423" y="233039"/>
            <a:ext cx="9155837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00BB-B6B2-39C6-CA95-06CC78FC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B5AD8-DA30-2A4B-0109-230460F997FA}"/>
              </a:ext>
            </a:extLst>
          </p:cNvPr>
          <p:cNvSpPr txBox="1"/>
          <p:nvPr/>
        </p:nvSpPr>
        <p:spPr>
          <a:xfrm>
            <a:off x="133440" y="697610"/>
            <a:ext cx="441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GetClaim()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08046-0D06-F9DC-E3F7-D29BADDC8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956" y="59435"/>
            <a:ext cx="8705299" cy="34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D1289-56FE-D272-89FD-A71008214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956" y="3593307"/>
            <a:ext cx="91859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8951-4A7B-B72E-0DC4-7C4E9A8F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291F5-4AB3-D707-D594-0A15607D475E}"/>
              </a:ext>
            </a:extLst>
          </p:cNvPr>
          <p:cNvSpPr txBox="1"/>
          <p:nvPr/>
        </p:nvSpPr>
        <p:spPr>
          <a:xfrm>
            <a:off x="133440" y="697610"/>
            <a:ext cx="4419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GetClaim()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3CE83-D2B4-CE9C-1D55-F9AE8F4EA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956" y="59435"/>
            <a:ext cx="8705299" cy="34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0F6A8-B042-20F7-9D05-28D316A8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956" y="3593307"/>
            <a:ext cx="91859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6A703-E00E-8878-EA29-E37D4134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DE40E5-7CCB-66FE-9B73-AED877794348}"/>
              </a:ext>
            </a:extLst>
          </p:cNvPr>
          <p:cNvSpPr txBox="1"/>
          <p:nvPr/>
        </p:nvSpPr>
        <p:spPr>
          <a:xfrm>
            <a:off x="133440" y="59435"/>
            <a:ext cx="3719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Submit</a:t>
            </a:r>
          </a:p>
          <a:p>
            <a:r>
              <a:rPr lang="en-US"/>
              <a:t>Claim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F3F2-9A11-2809-7E6C-1932AF87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14" y="128726"/>
            <a:ext cx="8950615" cy="66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37B3-4315-7DD2-83C6-AA409D78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F3E80-6BCC-EC0B-75BD-60D685779674}"/>
              </a:ext>
            </a:extLst>
          </p:cNvPr>
          <p:cNvSpPr txBox="1"/>
          <p:nvPr/>
        </p:nvSpPr>
        <p:spPr>
          <a:xfrm>
            <a:off x="133440" y="59435"/>
            <a:ext cx="3719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Font typeface="+mj-lt"/>
              <a:buNone/>
              <a:defRPr sz="44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r>
              <a:rPr lang="en-US"/>
              <a:t>Submit</a:t>
            </a:r>
          </a:p>
          <a:p>
            <a:r>
              <a:rPr lang="en-US"/>
              <a:t>Claim 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CFFDD-4631-016E-95AE-FFB9911F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967" y="204337"/>
            <a:ext cx="9802593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FF00-6C82-F095-DBC9-059495C82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D18ECB33-FD69-973B-4F97-6927FF870E62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BA0D9DD0-8B21-8AE1-0A8E-9BB352768462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07ACF936-57A8-551F-ED8F-71A20D023131}"/>
              </a:ext>
            </a:extLst>
          </p:cNvPr>
          <p:cNvGrpSpPr/>
          <p:nvPr/>
        </p:nvGrpSpPr>
        <p:grpSpPr>
          <a:xfrm>
            <a:off x="3659517" y="313138"/>
            <a:ext cx="7930460" cy="6508938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E65878AC-3028-9795-241D-1C9F0700B4ED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E7B17B31-D577-917E-89A5-F84AE25C758E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9393D5C3-5848-B10A-399E-08042EF26FE4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750517B7-9723-7A89-153C-A6B59D14C7AD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CD5AF196-C912-C26E-9D6F-ADEB4C253212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1C2F5443-1F17-9021-6A86-CE195ED621D6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5B640861-421F-6668-A698-C98BC1A330DC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C747A6D5-7279-84C5-7E5C-55040626625E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807BEE77-EBED-72A3-074D-3975D7DD8064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E713686C-96AE-401D-2DA7-E62B6E62FA2C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F618795E-37F8-4681-D39E-60510075999D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5C1E5702-E45D-19C2-C05B-621D6CCB4853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F7184231-6E57-59B5-13FD-DB17934EF23C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530191E3-8602-C444-5FCD-17BA28149D9B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2E205839-F9A2-0478-6F67-F69A83339A72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1927F2F9-D2A4-7C8E-CC23-4C11EDCE8872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48A231AB-CDF4-622D-3481-6C18267ACA97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B5A5368C-7462-0561-9F97-EDF1C52A50EB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F17F02D8-7F0D-530D-97F9-BE0612481AE0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DD19EB41-F045-5E53-34AB-07D76098CDD2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D858B1F8-1106-130A-78CD-38358E6F734A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7EA3C0E6-DDAD-1799-4580-E224D18FE3CF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05987940-8B26-9C7D-83F4-6E5A4E481A83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BA73277C-D250-7B13-DD19-67D06D867CD5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BBF55F8B-433E-6741-4496-BE63EBA72E85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95A4C6-9EEE-67D2-681D-7CBAECC49633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57707C5-5803-9D76-1147-C74F2D66878A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0C4E23B7-23D3-D29A-F534-668DF415E608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6FE457-4B3A-7A85-C4C7-6AACC7CF0E20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BD7375-FA0C-366B-3016-89AB0234CA1A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825A684-66FF-5EA0-B1DD-583AF8FC30BC}"/>
              </a:ext>
            </a:extLst>
          </p:cNvPr>
          <p:cNvSpPr txBox="1"/>
          <p:nvPr/>
        </p:nvSpPr>
        <p:spPr>
          <a:xfrm>
            <a:off x="249402" y="1972953"/>
            <a:ext cx="2980113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5500"/>
              <a:t>Approve Claim</a:t>
            </a:r>
          </a:p>
        </p:txBody>
      </p:sp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387AB32-CE28-FB97-74C0-F5129E98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27" y="397565"/>
            <a:ext cx="7557191" cy="5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7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C5C1-45AA-5E90-BC86-043B67BC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CB22B9BE-2B70-EC3F-96BF-91858AE2C230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B3E9489B-7B75-11C7-50C7-6AAF2D15C784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CA961CDA-C956-452E-9CDE-F90E3286021A}"/>
              </a:ext>
            </a:extLst>
          </p:cNvPr>
          <p:cNvGrpSpPr/>
          <p:nvPr/>
        </p:nvGrpSpPr>
        <p:grpSpPr>
          <a:xfrm>
            <a:off x="3659517" y="169573"/>
            <a:ext cx="8537851" cy="7801023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49D1CA4C-DE40-1C71-22ED-1BDD36EF1926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95BDE3A2-2312-0E20-8C08-6F73A7F06625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F7E8FA97-6B5A-9F65-1DEB-963EBC930268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F635A019-E3B3-599D-B28C-C462BB0C4F5D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AB18590E-007E-2724-C7EA-694EF7B86BD9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DA3FC3F1-B0F1-C341-B05F-E772F89095F1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4EDC899B-648D-F299-5D36-C57F475477B0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F06354F0-E12B-EF4C-02D2-81FCEB930835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8EFE7BF4-67F0-CBA2-AD50-21212F5412C3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789D7725-437B-E1EE-B566-F6360FECE67A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DE4FF81B-2AE3-AAA1-9216-BAC6ED3AFA96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6D466F71-7F46-8658-826A-C3670532C92D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B3E996EE-17AB-7F19-85D6-3A814C93A7D0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9B0161-12B5-FAE2-F795-316994A831BE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E3C14B7-6DA1-4C9C-16AC-1A9FE93154CF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60708DBA-BA84-B9C8-2041-7791063E012D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5227964-4364-3EC6-AC02-923EB98BA184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CC8329-9682-3651-3F4F-DF28F3DB75E9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70296C9-B547-3503-6450-BAE68B484252}"/>
              </a:ext>
            </a:extLst>
          </p:cNvPr>
          <p:cNvSpPr txBox="1"/>
          <p:nvPr/>
        </p:nvSpPr>
        <p:spPr>
          <a:xfrm>
            <a:off x="325602" y="2027382"/>
            <a:ext cx="2980113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5500"/>
              <a:t>Upload image</a:t>
            </a:r>
          </a:p>
        </p:txBody>
      </p:sp>
      <p:pic>
        <p:nvPicPr>
          <p:cNvPr id="2" name="Picture 1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BED634B-6619-F162-CFD5-5A3D3383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70" y="360405"/>
            <a:ext cx="8137490" cy="61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214DB60D-C10D-2B22-5422-ED65496CF9DF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1E755EC0-77F8-B964-58E4-0F2CD614E789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CD5D260A-37EE-17A3-1535-8D6ADDDA4AA1}"/>
              </a:ext>
            </a:extLst>
          </p:cNvPr>
          <p:cNvGrpSpPr/>
          <p:nvPr/>
        </p:nvGrpSpPr>
        <p:grpSpPr>
          <a:xfrm>
            <a:off x="3659517" y="313138"/>
            <a:ext cx="8372199" cy="6508938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EE30428A-AD5D-E43F-ED96-A9D1828570B2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C9F19629-EFB8-DAB7-CEB0-303E3784D37A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572EB6FF-8F5A-5C53-0327-C4D2B11DC114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C6BD674D-C2F9-1A4B-C2D5-EA6336617932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D4E06AB5-FAD8-9E9E-B78F-3C3C52B84963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751590ED-109B-7551-3E58-A33482CDCDC4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372F3A7E-E6C8-B313-4A38-8B8BBA5BD577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F81A7AD1-2A2F-9614-38E6-79522127DF63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B5FB0F4A-4053-BCD1-4A0B-4428CAC4DFB0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458B1E1D-2AA9-E440-EF53-A9539BFAC8F6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C68B2D87-99F6-3C00-82B9-53131D778AF9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F5357D8E-80E2-E28D-EF4D-10E3078FCC6E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74FB390F-A949-283D-5DD9-D3B2391944BC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C5F80514-5A54-78B6-5F2A-D929D77D9CFA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FD22AA55-6F2B-66A8-DA88-98C69FDA670C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853B07C5-B2B0-4ACD-6DDE-895059BF9A81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6274EAA8-3DCD-C642-7DD2-59CA2A411E13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2B4A07E7-4B99-300B-6F10-10731DC6B084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03E5C7F5-3026-043A-647D-2C51E459AF35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F213939E-E8B3-185D-9B69-3804234360F4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541DC23D-B9D3-9AB0-8BAB-BE9899C147C9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E966A24C-8824-4A8C-37E6-7309BE2802BE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B70CB294-FBAA-FDF1-916F-42A79B14A603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2F66C02-CFBB-E0F7-1BCA-CF24654BB2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5096" y="497777"/>
            <a:ext cx="7928680" cy="4999229"/>
          </a:xfrm>
          <a:prstGeom prst="roundRect">
            <a:avLst>
              <a:gd name="adj" fmla="val 2284"/>
            </a:avLst>
          </a:prstGeom>
        </p:spPr>
      </p:pic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4247A704-E552-8ED4-51AA-5140E91FB72B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A7EEACF2-79C4-ABA3-A751-8144DCFCDCED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650584A-6E1F-9459-8CB6-A8CC9DF7E8C6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F3B87F-FC8A-7225-42B9-F40196C69AE5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BCA64705-B1BC-ED42-5A12-57394CC9EF0B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116B7B-DAD4-DB78-697C-563C315E1EA9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796EC74-01C8-1300-A38C-DEBCAF349AC9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232092D-1F46-C935-64E7-B0944263EDEB}"/>
              </a:ext>
            </a:extLst>
          </p:cNvPr>
          <p:cNvSpPr txBox="1"/>
          <p:nvPr/>
        </p:nvSpPr>
        <p:spPr>
          <a:xfrm>
            <a:off x="397683" y="1986193"/>
            <a:ext cx="2774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6600"/>
              <a:t>JWT</a:t>
            </a:r>
          </a:p>
          <a:p>
            <a:pPr algn="ctr">
              <a:buNone/>
            </a:pPr>
            <a:r>
              <a:rPr lang="en-US" sz="6600"/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9121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10" fill="hold"/>
                                        <p:tgtEl>
                                          <p:spTgt spid="2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6" dur="75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51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8" dur="10" fill="hold"/>
                                        <p:tgtEl>
                                          <p:spTgt spid="2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5" dur="10" fill="hold"/>
                                        <p:tgtEl>
                                          <p:spTgt spid="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7" dur="750" fill="hold"/>
                                        <p:tgtEl>
                                          <p:spTgt spid="4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48" grpId="0" animBg="1"/>
      <p:bldP spid="48" grpId="1" animBg="1"/>
      <p:bldP spid="56" grpId="0"/>
      <p:bldP spid="56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66A9-11C9-D4BF-406C-AAA3BC77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8720636E-652E-6A40-1FC7-973768BE825D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983789DA-B1BE-92E4-7225-C6A00AE6F45A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88DC8FFA-146D-C44B-F27C-DD6221658715}"/>
              </a:ext>
            </a:extLst>
          </p:cNvPr>
          <p:cNvGrpSpPr/>
          <p:nvPr/>
        </p:nvGrpSpPr>
        <p:grpSpPr>
          <a:xfrm>
            <a:off x="3659517" y="169573"/>
            <a:ext cx="8537851" cy="7801023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943DD9CB-4EB2-CF8C-4852-4821113DF1EB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C14E3622-2B0B-98EC-9C13-209736A4A6EC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587BC1B4-0220-0702-0B7F-19EBF1845CC8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43A6EBDB-BA35-C70F-DC02-6756DDA085E7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2412DC7F-09FD-09C8-9574-F47F8014DEA8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D8E6B214-BC0A-23CE-8C5B-65AEBA449FC9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C144A411-7E29-4705-A0EF-017DE67F9192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6C1F83C3-B935-82DC-D402-432872742DA6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E6CBC067-46D7-BEB0-50B9-BC5EDA6EFE05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D54F287D-548F-5CB2-8222-1575A4ECC975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C707979B-338B-17CD-5F93-95878ADB93C4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EAD7A49B-F3B9-F2A2-ECEF-C38FCBA64B9B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FDC14F1C-7232-B6A9-E67E-DFB59A20ED2E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14CDEBD-5498-FA04-1683-7E42BB239F57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55C0BB2-9526-4AA8-95E5-A0B4C7E61A0F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9942AAA6-016B-5298-DEFD-916273496325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0D041F-0563-549B-85C6-7A69F8294249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810454-E511-02E2-0381-1AD68603E324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4183FBE-97D4-567D-59C3-D8BB84645DBD}"/>
              </a:ext>
            </a:extLst>
          </p:cNvPr>
          <p:cNvSpPr txBox="1"/>
          <p:nvPr/>
        </p:nvSpPr>
        <p:spPr>
          <a:xfrm>
            <a:off x="325602" y="2027382"/>
            <a:ext cx="2980113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5500"/>
              <a:t>Upload file</a:t>
            </a:r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667DB29-3157-D50E-3C1B-9BE1BCE8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73" y="368231"/>
            <a:ext cx="8100528" cy="61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25D54-AEB1-E203-EF4F-EF59F1BD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6B816BF9-49BB-3A11-4D94-511691AC45A1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CA69A91F-0E23-7C83-53C2-66656DE7D2D7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7FB32641-82A5-E523-326D-2B3969F5C8D1}"/>
              </a:ext>
            </a:extLst>
          </p:cNvPr>
          <p:cNvGrpSpPr/>
          <p:nvPr/>
        </p:nvGrpSpPr>
        <p:grpSpPr>
          <a:xfrm>
            <a:off x="3659517" y="313138"/>
            <a:ext cx="7930460" cy="6508938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22E51C76-0492-AAEB-97EC-A800415AF677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8A809F4F-AB8B-319C-758B-1918BAB28D76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D4249B12-AB9D-11AA-A478-AACA7FE4AA81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65630523-6FA0-F305-7354-6F709371EC72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B5597701-D57B-3B6F-2EAF-764132EB821A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6EA4BA21-6B5D-4448-0FC3-9AE587368791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09C7A5F4-71DF-950D-D38B-CAD92AD1DB0F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7184FC61-A4FE-4546-0DD7-A8882203149E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9C6AB271-495F-F0E8-80C6-8F6AB10AAED0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1AAFCE0B-0BD8-BEEA-C932-7453A81A04C8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CDECEA73-52C6-F795-42A9-CA3E556038D0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E9C53035-A728-6AD9-60A7-2C72CF639BB7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9A903301-00AA-3AB8-B3FB-3A57782E2457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4B16CAEF-F583-4146-6614-DFEE738C89BD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B71C8F12-BD27-C440-EE1F-AFB80B1F39B9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78020F7B-77EE-32DA-E2CD-97BE0F423A27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8E16F7E5-348F-FE21-7A18-2101AF096D7E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6CA2B431-7E7D-42BE-7708-85B4F8112D6B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F376EAC4-5504-DCF9-ED25-57DF0DF5977F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B0665959-097B-5F59-8C41-E8BCD784105B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51042AE5-8090-A1EE-B52C-0B98F69C6EAC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1E2F8D8D-4719-D35F-CA8C-2D9C4950C619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90284A20-A813-F0B7-D13D-7252E878B6BB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1023C24C-30E5-7282-A4C8-22F2B6A80A30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32D86ABB-C063-83E1-03F3-4B23E11C2B7C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EEEB4D4-1604-4E5E-2F4C-C117593BEDBB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2A446C-5531-D23A-F8F7-BFAE15870F73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B237EBB5-3B79-AC11-0278-47FEC5F5E72A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CC4FB9-BE0D-8AF5-6B14-FEDB6D9866CF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27EE8BB-B583-DF25-7B1B-AA13D3BB3265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17156DE-16A5-1E41-E95A-6302B337BE24}"/>
              </a:ext>
            </a:extLst>
          </p:cNvPr>
          <p:cNvSpPr txBox="1"/>
          <p:nvPr/>
        </p:nvSpPr>
        <p:spPr>
          <a:xfrm>
            <a:off x="37278" y="2387788"/>
            <a:ext cx="354646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Generate </a:t>
            </a:r>
            <a:r>
              <a:rPr lang="en-US" sz="4000" err="1"/>
              <a:t>RefreshToken</a:t>
            </a:r>
            <a:endParaRPr lang="en-US" sz="4000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96C759A-EA60-CAE0-456E-F4B132F7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111" y="484230"/>
            <a:ext cx="7483561" cy="50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C91C-48E0-D954-84B8-EDE961C5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7CABC084-2449-C455-F837-777D75DDC90F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2044916A-1327-056A-6DB9-C23BD8BD2BC5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4BA12657-0677-36C1-50BD-BFFF14A2D59F}"/>
              </a:ext>
            </a:extLst>
          </p:cNvPr>
          <p:cNvGrpSpPr/>
          <p:nvPr/>
        </p:nvGrpSpPr>
        <p:grpSpPr>
          <a:xfrm>
            <a:off x="3659517" y="313138"/>
            <a:ext cx="7930460" cy="6508938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559A31B4-7E06-C595-3DA3-B2E55541E958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D014A36C-0199-7D55-0C2A-B7CF852A80D1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42F36DC6-B685-3BE8-8971-4670217FCB45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33239F56-9F1A-53C4-E87E-FA99375F8CDD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4CEA12E8-EB99-BD8C-E760-432DDF4E3F7F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40CA9385-EE42-656D-6243-AC93639ED347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57E59D0E-D64B-EF57-1DB9-549A256BABEB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A29FED65-C792-DA92-AF02-21B9CF388651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304C5C72-A02F-5B51-67E1-19E52DCF7FBA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65C15816-4C4B-3AAA-4791-439779122266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D5200699-5AED-850C-C944-FF834B258CDF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F72008A7-6BD8-F381-6C53-36F0FB5ED51D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7567ADBD-4EE6-7495-574F-5F1F1279E16A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4A91E237-BB09-D86E-C741-0BAFEAC9E989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7FA33147-C295-48E0-FB60-7C65AE236291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978D85CF-A4E4-4A55-AA63-CC85784FDF33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7BFAE5FE-D6A4-0A96-107C-80F2459B90C4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4E9C2CFE-19E4-0B5B-91AE-A2878EFA04C6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0DB13AC8-E9D7-44AC-B830-73A8C5E4F286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26C089B3-EF54-B14F-9515-EFAEE753629A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5BC8E769-5AB3-C627-218E-484A15B082A9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A08D4E31-F6C4-82B5-E34D-A7F2AECD9F00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BFF46830-403D-788C-DA7F-E292E8A602CA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A265EB87-C3C4-3940-D17F-20D33B30152D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1952FBFE-2C32-AA1B-4D06-57C9C322D5CB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BE0A95B-0E9C-B3FE-C2B7-108362B9DBD4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F143BA-F0D9-2990-9C58-F218F8EBFD9A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B2284250-BC5E-E80C-4278-A6E8098C1EB9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62026B-0FDD-083B-7A1F-4BC80AE0F2BB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D2281E0-0353-6F1F-FF6C-165E9AD8E416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3737B9D-722E-FC21-789C-BEB9B06A26FE}"/>
              </a:ext>
            </a:extLst>
          </p:cNvPr>
          <p:cNvSpPr txBox="1"/>
          <p:nvPr/>
        </p:nvSpPr>
        <p:spPr>
          <a:xfrm>
            <a:off x="37278" y="2387788"/>
            <a:ext cx="354646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Refresh</a:t>
            </a:r>
          </a:p>
          <a:p>
            <a:pPr algn="ctr">
              <a:buNone/>
            </a:pPr>
            <a:r>
              <a:rPr lang="en-US" sz="4000"/>
              <a:t>Access Token</a:t>
            </a:r>
          </a:p>
        </p:txBody>
      </p:sp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88075989-6DBC-08A3-D6FD-67FDE228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02" y="482687"/>
            <a:ext cx="7558989" cy="51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48681-380D-644F-B0DA-408CD1B4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83426F5D-4D4F-78CC-B862-1F72240AB0BA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277903E6-3975-B3CE-ABC2-4382E0BD283E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39469819-B1C9-C0D0-1F97-F286F5B77BE3}"/>
              </a:ext>
            </a:extLst>
          </p:cNvPr>
          <p:cNvGrpSpPr/>
          <p:nvPr/>
        </p:nvGrpSpPr>
        <p:grpSpPr>
          <a:xfrm>
            <a:off x="3659517" y="313138"/>
            <a:ext cx="7930460" cy="6508938"/>
            <a:chOff x="4680504" y="1073490"/>
            <a:chExt cx="6718039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CC13D922-2527-D11D-6E0A-2B5D1110CC01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6D26A728-D572-3417-901D-9F4BD40E1E05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3D27E8D8-6A9E-C49B-1E2A-38518B3AFEAB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F539EC44-3756-6611-3F30-BE0B17F23ABF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6F682A5F-A6BD-38A4-ADDE-6E9F8DC3A585}"/>
                </a:ext>
              </a:extLst>
            </p:cNvPr>
            <p:cNvSpPr/>
            <p:nvPr/>
          </p:nvSpPr>
          <p:spPr>
            <a:xfrm>
              <a:off x="4680504" y="1074005"/>
              <a:ext cx="6564403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8C4ADDD3-1926-30DB-2F65-2A80C0A18594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F9EFDD67-5FF5-9908-D083-1F1AD3603FFA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F9C28D8D-606F-70FD-FE4E-BB04F641C9BC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224CE88B-CEE1-F1CA-BB5E-EBDE8D5C2819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2BAFBCC8-D2A6-3E96-49D0-B73B292925EE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8C0B5B89-8A74-ED6E-94E3-7033F7E30251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59018FD6-890B-44F6-C834-55D72FCC6282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8F2BF023-635B-363B-B513-FFC58A8BEF53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49C95CF0-EAA8-1527-DD54-77554557E692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57AEA871-8604-B554-0786-153DC51DCC08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B514DD87-7478-8572-BFB8-9A0774C92D5F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630D4F20-177F-2923-2DCD-7750ECE2BFE3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82FB9505-6B82-69C2-ECA9-6D895BC6E11D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A5BD8C94-E254-C8A0-0FD7-D9326D554BD4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7EDAB69D-B19B-205E-6852-AC7606D0DD83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018AE0D8-F115-6F33-4129-018A51F50609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B5B36E32-B2AF-0C04-E004-B86B1F9891A4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C5FEDBAB-3CF5-2E53-80B9-C26173018D97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6A68B224-F9D4-A9FD-C2B0-D5FC195D77D4}"/>
              </a:ext>
            </a:extLst>
          </p:cNvPr>
          <p:cNvSpPr/>
          <p:nvPr/>
        </p:nvSpPr>
        <p:spPr>
          <a:xfrm rot="5400000">
            <a:off x="14861" y="1481967"/>
            <a:ext cx="3585809" cy="3132111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0EF51DA8-C6FE-DE24-18B5-247EA89AB08E}"/>
              </a:ext>
            </a:extLst>
          </p:cNvPr>
          <p:cNvGrpSpPr/>
          <p:nvPr/>
        </p:nvGrpSpPr>
        <p:grpSpPr>
          <a:xfrm rot="5400000">
            <a:off x="1304331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AB5B23F-39C0-15A4-51B6-D31169D2FC34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964424-F9CF-380C-5533-4E03FADEE04D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D8B5159C-B7CC-3479-CEE6-0183219E9B14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DFC2A1F-DFC2-1ACF-74F0-BD02EED31F50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9DA8D5-2ACE-22B3-01A5-8F9D14095F9D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DBB392C-8ABC-057A-63D2-2FA3E5FB6961}"/>
              </a:ext>
            </a:extLst>
          </p:cNvPr>
          <p:cNvSpPr txBox="1"/>
          <p:nvPr/>
        </p:nvSpPr>
        <p:spPr>
          <a:xfrm>
            <a:off x="37278" y="2387788"/>
            <a:ext cx="354646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4000"/>
              <a:t>Delete</a:t>
            </a:r>
            <a:endParaRPr lang="en-US"/>
          </a:p>
          <a:p>
            <a:pPr algn="ctr">
              <a:buNone/>
            </a:pPr>
            <a:r>
              <a:rPr lang="en-US" sz="4000" err="1"/>
              <a:t>RefreshToken</a:t>
            </a:r>
          </a:p>
        </p:txBody>
      </p:sp>
      <p:pic>
        <p:nvPicPr>
          <p:cNvPr id="3" name="Hình ảnh 2" descr="Ảnh có chứa văn bản, ảnh chụp màn hình, Phông chữ, phần mềm&#10;&#10;Nội dung do AI tạo có thể không chính xác.">
            <a:extLst>
              <a:ext uri="{FF2B5EF4-FFF2-40B4-BE49-F238E27FC236}">
                <a16:creationId xmlns:a16="http://schemas.microsoft.com/office/drawing/2014/main" id="{702F38F3-DBE0-DC8E-8E79-17F1CE9F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25" y="504107"/>
            <a:ext cx="7513658" cy="50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8F90E77-6164-6DE1-A82D-9C46AB18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21" y="2395538"/>
            <a:ext cx="10096500" cy="4048125"/>
          </a:xfrm>
          <a:prstGeom prst="rect">
            <a:avLst/>
          </a:prstGeom>
        </p:spPr>
      </p:pic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90AA8469-E515-3744-49B1-D57AE1F1A035}"/>
              </a:ext>
            </a:extLst>
          </p:cNvPr>
          <p:cNvSpPr/>
          <p:nvPr/>
        </p:nvSpPr>
        <p:spPr>
          <a:xfrm rot="5400000">
            <a:off x="4521546" y="-836691"/>
            <a:ext cx="1702581" cy="3992083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3A5983"/>
          </a:solidFill>
          <a:ln w="16216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9307A-8FFD-BDE8-1139-D93A8EBC6CC9}"/>
              </a:ext>
            </a:extLst>
          </p:cNvPr>
          <p:cNvSpPr txBox="1"/>
          <p:nvPr/>
        </p:nvSpPr>
        <p:spPr>
          <a:xfrm>
            <a:off x="3885231" y="307438"/>
            <a:ext cx="2980113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5500"/>
              <a:t>Paid Claim</a:t>
            </a:r>
          </a:p>
        </p:txBody>
      </p:sp>
    </p:spTree>
    <p:extLst>
      <p:ext uri="{BB962C8B-B14F-4D97-AF65-F5344CB8AC3E}">
        <p14:creationId xmlns:p14="http://schemas.microsoft.com/office/powerpoint/2010/main" val="26902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7D7142-4754-A9EC-A2DD-096D0282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993" y="2993"/>
            <a:ext cx="6793573" cy="1711936"/>
          </a:xfrm>
          <a:prstGeom prst="rect">
            <a:avLst/>
          </a:prstGeom>
        </p:spPr>
      </p:pic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C94CA9E-A3BE-3E0A-5D6F-337EE835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72" y="1716542"/>
            <a:ext cx="6795467" cy="1073289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3E99A7-2653-CA6A-C6DE-CEF6FA3B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81" y="2798831"/>
            <a:ext cx="6792015" cy="123825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895FEF7-8877-ACF4-DC6D-3900E96F5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244" y="4044310"/>
            <a:ext cx="6792843" cy="2121867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19D8A22-CACD-0EB0-EB07-4BCA99667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" y="3106"/>
            <a:ext cx="5381073" cy="67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D8C17-52B1-7286-F403-AEF00D05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7461F002-EDE2-3443-5B23-C664B634A7A0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0B32377D-BD4F-8E6A-E0A4-4ED969EE037A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422EA1C9-B551-8B1D-B14A-EEB708E105D8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F5988EE5-D4D2-63AA-A884-9005AE665DF3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88964F83-8FD5-49C8-7F3A-3D3918BB9638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9C3528B6-2F0B-C9A8-8916-90A2B61D2A6A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6E921D08-79EB-145B-EE96-ABF194420241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010DCFDF-5EE9-260F-B240-36043F450ADB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94EF01BE-C40E-0984-1113-2B1123A8B5F4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66D4A197-9EC8-FE08-51A7-32BD601AB73A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73895249-8C68-3F1A-25D3-71BD82A8D583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B562CEF6-62E0-D100-A29A-6A15ED6D5BC8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8EC07D96-9246-55D5-B202-9B5C92821867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A8AC85CD-F02A-7ED7-FA13-AED1CE6A1748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C912B263-B11E-F4CD-FB30-BC89B916180B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2FADF373-2D3F-5BDB-4439-89718BD8B5FF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25A9C8D1-4D55-041B-D55D-559323C662E0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968D883D-0DF9-3CD1-293A-3470A43A7E0B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68B9EDFC-B68E-BB08-4C64-405A4CB30A82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D726055C-0BF9-B17B-C464-D22D6F903EF4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79B80359-49E0-B604-61BD-25038F642EE1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D8C80AE3-7F56-510B-D8B2-28DD413814B0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7127A2B0-2263-2FBA-C8DA-6CB6CFC91EB1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93B1E83D-807F-B5ED-A90C-5888B016A937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7E792981-2777-3DF9-2DC9-930CA5DB4C10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29CFF9CB-BB99-F3AA-7D61-371EF4E88A8C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CFB644B-A0D4-170E-4D29-6E9BF26F7D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79" b="-4236"/>
          <a:stretch/>
        </p:blipFill>
        <p:spPr>
          <a:xfrm>
            <a:off x="3327824" y="472305"/>
            <a:ext cx="8343854" cy="5114925"/>
          </a:xfrm>
          <a:prstGeom prst="roundRect">
            <a:avLst>
              <a:gd name="adj" fmla="val 3288"/>
            </a:avLst>
          </a:prstGeom>
          <a:solidFill>
            <a:srgbClr val="1E1E1E"/>
          </a:solidFill>
        </p:spPr>
      </p:pic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3694C1D6-5D5F-63B0-632C-6A30278AC0EB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E6D3DD06-2028-6FE5-B259-A01A895BAA71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49AD135-E867-9092-F6AC-62E3E8022DF0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42ED3E-3827-9839-6843-F25ECECF00B8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40755F45-E7A6-BCCA-FDBC-9344B2A703E5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F8EE888-D722-7339-917D-F11365BD1AA0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26686C-BE9A-4BA5-C6D8-63B39429ED2E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8438048-363D-3E17-DEE9-5CF4BEB205D1}"/>
              </a:ext>
            </a:extLst>
          </p:cNvPr>
          <p:cNvSpPr txBox="1"/>
          <p:nvPr/>
        </p:nvSpPr>
        <p:spPr>
          <a:xfrm>
            <a:off x="397683" y="1986193"/>
            <a:ext cx="2345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6000"/>
              <a:t>Auth</a:t>
            </a:r>
          </a:p>
          <a:p>
            <a:pPr algn="ctr">
              <a:buNone/>
            </a:pPr>
            <a:r>
              <a:rPr lang="en-US" sz="600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676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FEFE8-E1FE-83CC-28C0-8F7F1E39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tự do: Hình 7">
            <a:extLst>
              <a:ext uri="{FF2B5EF4-FFF2-40B4-BE49-F238E27FC236}">
                <a16:creationId xmlns:a16="http://schemas.microsoft.com/office/drawing/2014/main" id="{FC6BED0E-FA78-FF00-31C8-4D139F9BCFA4}"/>
              </a:ext>
            </a:extLst>
          </p:cNvPr>
          <p:cNvSpPr/>
          <p:nvPr/>
        </p:nvSpPr>
        <p:spPr>
          <a:xfrm>
            <a:off x="9685532" y="6650164"/>
            <a:ext cx="229876" cy="171912"/>
          </a:xfrm>
          <a:custGeom>
            <a:avLst/>
            <a:gdLst>
              <a:gd name="connsiteX0" fmla="*/ 38181 w 122882"/>
              <a:gd name="connsiteY0" fmla="*/ 91897 h 91897"/>
              <a:gd name="connsiteX1" fmla="*/ 122883 w 122882"/>
              <a:gd name="connsiteY1" fmla="*/ 45949 h 91897"/>
              <a:gd name="connsiteX2" fmla="*/ 80532 w 122882"/>
              <a:gd name="connsiteY2" fmla="*/ 0 h 91897"/>
              <a:gd name="connsiteX3" fmla="*/ 0 w 122882"/>
              <a:gd name="connsiteY3" fmla="*/ 42520 h 91897"/>
              <a:gd name="connsiteX4" fmla="*/ 38181 w 122882"/>
              <a:gd name="connsiteY4" fmla="*/ 91897 h 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82" h="91897">
                <a:moveTo>
                  <a:pt x="38181" y="91897"/>
                </a:moveTo>
                <a:lnTo>
                  <a:pt x="122883" y="45949"/>
                </a:lnTo>
                <a:cubicBezTo>
                  <a:pt x="122883" y="45949"/>
                  <a:pt x="89836" y="0"/>
                  <a:pt x="80532" y="0"/>
                </a:cubicBezTo>
                <a:cubicBezTo>
                  <a:pt x="71548" y="0"/>
                  <a:pt x="0" y="42520"/>
                  <a:pt x="0" y="42520"/>
                </a:cubicBezTo>
                <a:lnTo>
                  <a:pt x="38181" y="91897"/>
                </a:lnTo>
                <a:close/>
              </a:path>
            </a:pathLst>
          </a:custGeom>
          <a:solidFill>
            <a:srgbClr val="4D35AD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tự do: Hình 25">
            <a:extLst>
              <a:ext uri="{FF2B5EF4-FFF2-40B4-BE49-F238E27FC236}">
                <a16:creationId xmlns:a16="http://schemas.microsoft.com/office/drawing/2014/main" id="{357EA069-A259-64D2-0731-11B792E822B6}"/>
              </a:ext>
            </a:extLst>
          </p:cNvPr>
          <p:cNvSpPr/>
          <p:nvPr/>
        </p:nvSpPr>
        <p:spPr>
          <a:xfrm>
            <a:off x="2013165" y="6822079"/>
            <a:ext cx="10588740" cy="35921"/>
          </a:xfrm>
          <a:custGeom>
            <a:avLst/>
            <a:gdLst>
              <a:gd name="connsiteX0" fmla="*/ 0 w 5660296"/>
              <a:gd name="connsiteY0" fmla="*/ 0 h 19202"/>
              <a:gd name="connsiteX1" fmla="*/ 5660297 w 5660296"/>
              <a:gd name="connsiteY1" fmla="*/ 0 h 19202"/>
              <a:gd name="connsiteX2" fmla="*/ 5660297 w 5660296"/>
              <a:gd name="connsiteY2" fmla="*/ 19202 h 19202"/>
              <a:gd name="connsiteX3" fmla="*/ 0 w 5660296"/>
              <a:gd name="connsiteY3" fmla="*/ 19202 h 1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296" h="19202">
                <a:moveTo>
                  <a:pt x="0" y="0"/>
                </a:moveTo>
                <a:lnTo>
                  <a:pt x="5660297" y="0"/>
                </a:lnTo>
                <a:lnTo>
                  <a:pt x="5660297" y="19202"/>
                </a:lnTo>
                <a:lnTo>
                  <a:pt x="0" y="19202"/>
                </a:lnTo>
                <a:close/>
              </a:path>
            </a:pathLst>
          </a:custGeom>
          <a:solidFill>
            <a:srgbClr val="EDF8FF"/>
          </a:solidFill>
          <a:ln w="320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Nhóm 72">
            <a:extLst>
              <a:ext uri="{FF2B5EF4-FFF2-40B4-BE49-F238E27FC236}">
                <a16:creationId xmlns:a16="http://schemas.microsoft.com/office/drawing/2014/main" id="{704D321A-71EA-5201-747F-99BDA9DFCA68}"/>
              </a:ext>
            </a:extLst>
          </p:cNvPr>
          <p:cNvGrpSpPr/>
          <p:nvPr/>
        </p:nvGrpSpPr>
        <p:grpSpPr>
          <a:xfrm>
            <a:off x="3171851" y="313138"/>
            <a:ext cx="8859865" cy="6508938"/>
            <a:chOff x="4289190" y="1073490"/>
            <a:chExt cx="7109353" cy="5222918"/>
          </a:xfrm>
        </p:grpSpPr>
        <p:sp>
          <p:nvSpPr>
            <p:cNvPr id="30" name="Hình tự do: Hình 6">
              <a:extLst>
                <a:ext uri="{FF2B5EF4-FFF2-40B4-BE49-F238E27FC236}">
                  <a16:creationId xmlns:a16="http://schemas.microsoft.com/office/drawing/2014/main" id="{84901763-86F2-9AE6-2E59-4CC288881CAB}"/>
                </a:ext>
              </a:extLst>
            </p:cNvPr>
            <p:cNvSpPr/>
            <p:nvPr/>
          </p:nvSpPr>
          <p:spPr>
            <a:xfrm>
              <a:off x="6680649" y="6034757"/>
              <a:ext cx="271665" cy="138117"/>
            </a:xfrm>
            <a:custGeom>
              <a:avLst/>
              <a:gdLst>
                <a:gd name="connsiteX0" fmla="*/ 0 w 180978"/>
                <a:gd name="connsiteY0" fmla="*/ 52235 h 92011"/>
                <a:gd name="connsiteX1" fmla="*/ 87269 w 180978"/>
                <a:gd name="connsiteY1" fmla="*/ 4572 h 92011"/>
                <a:gd name="connsiteX2" fmla="*/ 180955 w 180978"/>
                <a:gd name="connsiteY2" fmla="*/ 4572 h 92011"/>
                <a:gd name="connsiteX3" fmla="*/ 122562 w 180978"/>
                <a:gd name="connsiteY3" fmla="*/ 92012 h 92011"/>
                <a:gd name="connsiteX4" fmla="*/ 8021 w 180978"/>
                <a:gd name="connsiteY4" fmla="*/ 92012 h 92011"/>
                <a:gd name="connsiteX5" fmla="*/ 0 w 180978"/>
                <a:gd name="connsiteY5" fmla="*/ 52235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8" h="92011">
                  <a:moveTo>
                    <a:pt x="0" y="52235"/>
                  </a:moveTo>
                  <a:lnTo>
                    <a:pt x="87269" y="4572"/>
                  </a:lnTo>
                  <a:cubicBezTo>
                    <a:pt x="87269" y="4572"/>
                    <a:pt x="179993" y="-5715"/>
                    <a:pt x="180955" y="4572"/>
                  </a:cubicBezTo>
                  <a:cubicBezTo>
                    <a:pt x="182238" y="14859"/>
                    <a:pt x="129941" y="92012"/>
                    <a:pt x="122562" y="92012"/>
                  </a:cubicBezTo>
                  <a:cubicBezTo>
                    <a:pt x="115183" y="92012"/>
                    <a:pt x="8021" y="92012"/>
                    <a:pt x="8021" y="92012"/>
                  </a:cubicBezTo>
                  <a:lnTo>
                    <a:pt x="0" y="52235"/>
                  </a:lnTo>
                  <a:close/>
                </a:path>
              </a:pathLst>
            </a:custGeom>
            <a:solidFill>
              <a:srgbClr val="4D35A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Hình tự do: Hình 9">
              <a:extLst>
                <a:ext uri="{FF2B5EF4-FFF2-40B4-BE49-F238E27FC236}">
                  <a16:creationId xmlns:a16="http://schemas.microsoft.com/office/drawing/2014/main" id="{75231766-4824-BB7E-5197-7E1652FB9CAF}"/>
                </a:ext>
              </a:extLst>
            </p:cNvPr>
            <p:cNvSpPr/>
            <p:nvPr/>
          </p:nvSpPr>
          <p:spPr>
            <a:xfrm>
              <a:off x="7436303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113C69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Hình tự do: Hình 10">
              <a:extLst>
                <a:ext uri="{FF2B5EF4-FFF2-40B4-BE49-F238E27FC236}">
                  <a16:creationId xmlns:a16="http://schemas.microsoft.com/office/drawing/2014/main" id="{CE70BA32-082B-57C3-7E23-C212D6B7E1F2}"/>
                </a:ext>
              </a:extLst>
            </p:cNvPr>
            <p:cNvSpPr/>
            <p:nvPr/>
          </p:nvSpPr>
          <p:spPr>
            <a:xfrm>
              <a:off x="4834140" y="1073490"/>
              <a:ext cx="6564403" cy="4342738"/>
            </a:xfrm>
            <a:custGeom>
              <a:avLst/>
              <a:gdLst>
                <a:gd name="connsiteX0" fmla="*/ 4195011 w 4373077"/>
                <a:gd name="connsiteY0" fmla="*/ 0 h 2893047"/>
                <a:gd name="connsiteX1" fmla="*/ 178067 w 4373077"/>
                <a:gd name="connsiteY1" fmla="*/ 0 h 2893047"/>
                <a:gd name="connsiteX2" fmla="*/ 0 w 4373077"/>
                <a:gd name="connsiteY2" fmla="*/ 190310 h 2893047"/>
                <a:gd name="connsiteX3" fmla="*/ 0 w 4373077"/>
                <a:gd name="connsiteY3" fmla="*/ 2404415 h 2893047"/>
                <a:gd name="connsiteX4" fmla="*/ 0 w 4373077"/>
                <a:gd name="connsiteY4" fmla="*/ 2759316 h 2893047"/>
                <a:gd name="connsiteX5" fmla="*/ 102028 w 4373077"/>
                <a:gd name="connsiteY5" fmla="*/ 2893047 h 2893047"/>
                <a:gd name="connsiteX6" fmla="*/ 4271050 w 4373077"/>
                <a:gd name="connsiteY6" fmla="*/ 2893047 h 2893047"/>
                <a:gd name="connsiteX7" fmla="*/ 4373078 w 4373077"/>
                <a:gd name="connsiteY7" fmla="*/ 2759316 h 2893047"/>
                <a:gd name="connsiteX8" fmla="*/ 4373078 w 4373077"/>
                <a:gd name="connsiteY8" fmla="*/ 2404415 h 2893047"/>
                <a:gd name="connsiteX9" fmla="*/ 4373078 w 4373077"/>
                <a:gd name="connsiteY9" fmla="*/ 190653 h 2893047"/>
                <a:gd name="connsiteX10" fmla="*/ 4195011 w 4373077"/>
                <a:gd name="connsiteY10" fmla="*/ 0 h 289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3077" h="2893047">
                  <a:moveTo>
                    <a:pt x="4195011" y="0"/>
                  </a:moveTo>
                  <a:lnTo>
                    <a:pt x="178067" y="0"/>
                  </a:lnTo>
                  <a:cubicBezTo>
                    <a:pt x="79569" y="0"/>
                    <a:pt x="0" y="85382"/>
                    <a:pt x="0" y="190310"/>
                  </a:cubicBezTo>
                  <a:lnTo>
                    <a:pt x="0" y="2404415"/>
                  </a:lnTo>
                  <a:lnTo>
                    <a:pt x="0" y="2759316"/>
                  </a:lnTo>
                  <a:cubicBezTo>
                    <a:pt x="0" y="2833040"/>
                    <a:pt x="45559" y="2893047"/>
                    <a:pt x="102028" y="2893047"/>
                  </a:cubicBezTo>
                  <a:lnTo>
                    <a:pt x="4271050" y="2893047"/>
                  </a:lnTo>
                  <a:cubicBezTo>
                    <a:pt x="4327198" y="2893047"/>
                    <a:pt x="4373078" y="2833383"/>
                    <a:pt x="4373078" y="2759316"/>
                  </a:cubicBezTo>
                  <a:lnTo>
                    <a:pt x="4373078" y="2404415"/>
                  </a:lnTo>
                  <a:lnTo>
                    <a:pt x="4373078" y="190653"/>
                  </a:lnTo>
                  <a:cubicBezTo>
                    <a:pt x="4373078" y="85382"/>
                    <a:pt x="4293188" y="0"/>
                    <a:pt x="4195011" y="0"/>
                  </a:cubicBez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4" name="Hình tự do: Hình 11">
              <a:extLst>
                <a:ext uri="{FF2B5EF4-FFF2-40B4-BE49-F238E27FC236}">
                  <a16:creationId xmlns:a16="http://schemas.microsoft.com/office/drawing/2014/main" id="{D0963CEE-98BD-9789-7E22-A2B5DF3CAB62}"/>
                </a:ext>
              </a:extLst>
            </p:cNvPr>
            <p:cNvSpPr/>
            <p:nvPr/>
          </p:nvSpPr>
          <p:spPr>
            <a:xfrm>
              <a:off x="7324087" y="3801020"/>
              <a:ext cx="1472295" cy="2426415"/>
            </a:xfrm>
            <a:custGeom>
              <a:avLst/>
              <a:gdLst>
                <a:gd name="connsiteX0" fmla="*/ 980814 w 980814"/>
                <a:gd name="connsiteY0" fmla="*/ 1616431 h 1616430"/>
                <a:gd name="connsiteX1" fmla="*/ 258919 w 980814"/>
                <a:gd name="connsiteY1" fmla="*/ 1616431 h 1616430"/>
                <a:gd name="connsiteX2" fmla="*/ 0 w 980814"/>
                <a:gd name="connsiteY2" fmla="*/ 0 h 1616430"/>
                <a:gd name="connsiteX3" fmla="*/ 721895 w 980814"/>
                <a:gd name="connsiteY3" fmla="*/ 0 h 16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0814" h="1616430">
                  <a:moveTo>
                    <a:pt x="980814" y="1616431"/>
                  </a:moveTo>
                  <a:lnTo>
                    <a:pt x="258919" y="1616431"/>
                  </a:lnTo>
                  <a:lnTo>
                    <a:pt x="0" y="0"/>
                  </a:lnTo>
                  <a:lnTo>
                    <a:pt x="721895" y="0"/>
                  </a:lnTo>
                  <a:close/>
                </a:path>
              </a:pathLst>
            </a:custGeom>
            <a:solidFill>
              <a:srgbClr val="00968F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5" name="Hình tự do: Hình 12">
              <a:extLst>
                <a:ext uri="{FF2B5EF4-FFF2-40B4-BE49-F238E27FC236}">
                  <a16:creationId xmlns:a16="http://schemas.microsoft.com/office/drawing/2014/main" id="{7E2629CC-480D-9F5D-2707-1780AEEF493B}"/>
                </a:ext>
              </a:extLst>
            </p:cNvPr>
            <p:cNvSpPr/>
            <p:nvPr/>
          </p:nvSpPr>
          <p:spPr>
            <a:xfrm>
              <a:off x="4289190" y="1074005"/>
              <a:ext cx="6955717" cy="4337390"/>
            </a:xfrm>
            <a:prstGeom prst="roundRect">
              <a:avLst>
                <a:gd name="adj" fmla="val 1938"/>
              </a:avLst>
            </a:prstGeom>
            <a:solidFill>
              <a:srgbClr val="4AFFF6"/>
            </a:solidFill>
            <a:ln w="14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  <a:latin typeface="#9Slide02 Noi dung dai"/>
              </a:endParaRPr>
            </a:p>
          </p:txBody>
        </p:sp>
        <p:sp>
          <p:nvSpPr>
            <p:cNvPr id="38" name="Hình tự do: Hình 15">
              <a:extLst>
                <a:ext uri="{FF2B5EF4-FFF2-40B4-BE49-F238E27FC236}">
                  <a16:creationId xmlns:a16="http://schemas.microsoft.com/office/drawing/2014/main" id="{EBDCFDEA-9B4B-0172-CA96-5D3A6E89702D}"/>
                </a:ext>
              </a:extLst>
            </p:cNvPr>
            <p:cNvSpPr/>
            <p:nvPr/>
          </p:nvSpPr>
          <p:spPr>
            <a:xfrm rot="2142332">
              <a:off x="10889393" y="4800905"/>
              <a:ext cx="12521" cy="273824"/>
            </a:xfrm>
            <a:custGeom>
              <a:avLst/>
              <a:gdLst>
                <a:gd name="connsiteX0" fmla="*/ 0 w 8341"/>
                <a:gd name="connsiteY0" fmla="*/ 0 h 182416"/>
                <a:gd name="connsiteX1" fmla="*/ 8342 w 8341"/>
                <a:gd name="connsiteY1" fmla="*/ 0 h 182416"/>
                <a:gd name="connsiteX2" fmla="*/ 8342 w 8341"/>
                <a:gd name="connsiteY2" fmla="*/ 182416 h 182416"/>
                <a:gd name="connsiteX3" fmla="*/ 0 w 8341"/>
                <a:gd name="connsiteY3" fmla="*/ 182416 h 1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82416">
                  <a:moveTo>
                    <a:pt x="0" y="0"/>
                  </a:moveTo>
                  <a:lnTo>
                    <a:pt x="8342" y="0"/>
                  </a:lnTo>
                  <a:lnTo>
                    <a:pt x="8342" y="182416"/>
                  </a:lnTo>
                  <a:lnTo>
                    <a:pt x="0" y="182416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Hình tự do: Hình 16">
              <a:extLst>
                <a:ext uri="{FF2B5EF4-FFF2-40B4-BE49-F238E27FC236}">
                  <a16:creationId xmlns:a16="http://schemas.microsoft.com/office/drawing/2014/main" id="{58FC677D-2DA3-0AFC-25F0-6537B8C55D5F}"/>
                </a:ext>
              </a:extLst>
            </p:cNvPr>
            <p:cNvSpPr/>
            <p:nvPr/>
          </p:nvSpPr>
          <p:spPr>
            <a:xfrm rot="2186892">
              <a:off x="10889111" y="4912675"/>
              <a:ext cx="12521" cy="268688"/>
            </a:xfrm>
            <a:custGeom>
              <a:avLst/>
              <a:gdLst>
                <a:gd name="connsiteX0" fmla="*/ 0 w 8341"/>
                <a:gd name="connsiteY0" fmla="*/ 0 h 178995"/>
                <a:gd name="connsiteX1" fmla="*/ 8343 w 8341"/>
                <a:gd name="connsiteY1" fmla="*/ 0 h 178995"/>
                <a:gd name="connsiteX2" fmla="*/ 8343 w 8341"/>
                <a:gd name="connsiteY2" fmla="*/ 178995 h 178995"/>
                <a:gd name="connsiteX3" fmla="*/ 0 w 8341"/>
                <a:gd name="connsiteY3" fmla="*/ 178995 h 17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" h="178995">
                  <a:moveTo>
                    <a:pt x="0" y="0"/>
                  </a:moveTo>
                  <a:lnTo>
                    <a:pt x="8343" y="0"/>
                  </a:lnTo>
                  <a:lnTo>
                    <a:pt x="8343" y="178995"/>
                  </a:lnTo>
                  <a:lnTo>
                    <a:pt x="0" y="17899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Hình tự do: Hình 18">
              <a:extLst>
                <a:ext uri="{FF2B5EF4-FFF2-40B4-BE49-F238E27FC236}">
                  <a16:creationId xmlns:a16="http://schemas.microsoft.com/office/drawing/2014/main" id="{CEF5E849-4526-1420-E4B4-1C2D8FA6A12C}"/>
                </a:ext>
              </a:extLst>
            </p:cNvPr>
            <p:cNvSpPr/>
            <p:nvPr/>
          </p:nvSpPr>
          <p:spPr>
            <a:xfrm>
              <a:off x="6577102" y="6088975"/>
              <a:ext cx="2996124" cy="207433"/>
            </a:xfrm>
            <a:custGeom>
              <a:avLst/>
              <a:gdLst>
                <a:gd name="connsiteX0" fmla="*/ 1995959 w 1995959"/>
                <a:gd name="connsiteY0" fmla="*/ 138189 h 138188"/>
                <a:gd name="connsiteX1" fmla="*/ 1866660 w 1995959"/>
                <a:gd name="connsiteY1" fmla="*/ 0 h 138188"/>
                <a:gd name="connsiteX2" fmla="*/ 129300 w 1995959"/>
                <a:gd name="connsiteY2" fmla="*/ 0 h 138188"/>
                <a:gd name="connsiteX3" fmla="*/ 0 w 1995959"/>
                <a:gd name="connsiteY3" fmla="*/ 138189 h 138188"/>
                <a:gd name="connsiteX4" fmla="*/ 0 w 1995959"/>
                <a:gd name="connsiteY4" fmla="*/ 138189 h 138188"/>
                <a:gd name="connsiteX5" fmla="*/ 1995959 w 1995959"/>
                <a:gd name="connsiteY5" fmla="*/ 138189 h 1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959" h="138188">
                  <a:moveTo>
                    <a:pt x="1995959" y="138189"/>
                  </a:moveTo>
                  <a:cubicBezTo>
                    <a:pt x="1995959" y="61722"/>
                    <a:pt x="1937886" y="0"/>
                    <a:pt x="1866660" y="0"/>
                  </a:cubicBezTo>
                  <a:lnTo>
                    <a:pt x="129300" y="0"/>
                  </a:lnTo>
                  <a:cubicBezTo>
                    <a:pt x="57752" y="0"/>
                    <a:pt x="0" y="62065"/>
                    <a:pt x="0" y="138189"/>
                  </a:cubicBezTo>
                  <a:lnTo>
                    <a:pt x="0" y="138189"/>
                  </a:lnTo>
                  <a:lnTo>
                    <a:pt x="1995959" y="138189"/>
                  </a:lnTo>
                  <a:close/>
                </a:path>
              </a:pathLst>
            </a:custGeom>
            <a:solidFill>
              <a:srgbClr val="4AFFF6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Đồ họa 203">
              <a:extLst>
                <a:ext uri="{FF2B5EF4-FFF2-40B4-BE49-F238E27FC236}">
                  <a16:creationId xmlns:a16="http://schemas.microsoft.com/office/drawing/2014/main" id="{301498EA-4D8F-F6B0-4E2A-6BA296159B20}"/>
                </a:ext>
              </a:extLst>
            </p:cNvPr>
            <p:cNvGrpSpPr/>
            <p:nvPr/>
          </p:nvGrpSpPr>
          <p:grpSpPr>
            <a:xfrm>
              <a:off x="7694693" y="5465228"/>
              <a:ext cx="91151" cy="225976"/>
              <a:chOff x="8931444" y="5207003"/>
              <a:chExt cx="60723" cy="150541"/>
            </a:xfrm>
            <a:solidFill>
              <a:srgbClr val="21111D"/>
            </a:solidFill>
          </p:grpSpPr>
          <p:sp>
            <p:nvSpPr>
              <p:cNvPr id="42" name="Hình tự do: Hình 63">
                <a:extLst>
                  <a:ext uri="{FF2B5EF4-FFF2-40B4-BE49-F238E27FC236}">
                    <a16:creationId xmlns:a16="http://schemas.microsoft.com/office/drawing/2014/main" id="{0023D409-8A38-156B-89EC-8F62BFA15E60}"/>
                  </a:ext>
                </a:extLst>
              </p:cNvPr>
              <p:cNvSpPr/>
              <p:nvPr/>
            </p:nvSpPr>
            <p:spPr>
              <a:xfrm rot="1784480">
                <a:off x="8955646" y="5202190"/>
                <a:ext cx="8342" cy="106645"/>
              </a:xfrm>
              <a:custGeom>
                <a:avLst/>
                <a:gdLst>
                  <a:gd name="connsiteX0" fmla="*/ 0 w 8342"/>
                  <a:gd name="connsiteY0" fmla="*/ 0 h 106645"/>
                  <a:gd name="connsiteX1" fmla="*/ 8343 w 8342"/>
                  <a:gd name="connsiteY1" fmla="*/ 0 h 106645"/>
                  <a:gd name="connsiteX2" fmla="*/ 8343 w 8342"/>
                  <a:gd name="connsiteY2" fmla="*/ 106645 h 106645"/>
                  <a:gd name="connsiteX3" fmla="*/ 0 w 8342"/>
                  <a:gd name="connsiteY3" fmla="*/ 106645 h 10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106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106645"/>
                    </a:lnTo>
                    <a:lnTo>
                      <a:pt x="0" y="106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Hình tự do: Hình 64">
                <a:extLst>
                  <a:ext uri="{FF2B5EF4-FFF2-40B4-BE49-F238E27FC236}">
                    <a16:creationId xmlns:a16="http://schemas.microsoft.com/office/drawing/2014/main" id="{79A79E66-E019-1E55-D2CD-ED26EAD257CE}"/>
                  </a:ext>
                </a:extLst>
              </p:cNvPr>
              <p:cNvSpPr/>
              <p:nvPr/>
            </p:nvSpPr>
            <p:spPr>
              <a:xfrm rot="1825754">
                <a:off x="8961974" y="5267159"/>
                <a:ext cx="8342" cy="94645"/>
              </a:xfrm>
              <a:custGeom>
                <a:avLst/>
                <a:gdLst>
                  <a:gd name="connsiteX0" fmla="*/ 0 w 8342"/>
                  <a:gd name="connsiteY0" fmla="*/ 0 h 94645"/>
                  <a:gd name="connsiteX1" fmla="*/ 8343 w 8342"/>
                  <a:gd name="connsiteY1" fmla="*/ 0 h 94645"/>
                  <a:gd name="connsiteX2" fmla="*/ 8343 w 8342"/>
                  <a:gd name="connsiteY2" fmla="*/ 94645 h 94645"/>
                  <a:gd name="connsiteX3" fmla="*/ 0 w 8342"/>
                  <a:gd name="connsiteY3" fmla="*/ 94645 h 9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42" h="94645">
                    <a:moveTo>
                      <a:pt x="0" y="0"/>
                    </a:moveTo>
                    <a:lnTo>
                      <a:pt x="8343" y="0"/>
                    </a:lnTo>
                    <a:lnTo>
                      <a:pt x="8343" y="94645"/>
                    </a:lnTo>
                    <a:lnTo>
                      <a:pt x="0" y="94645"/>
                    </a:lnTo>
                    <a:close/>
                  </a:path>
                </a:pathLst>
              </a:custGeom>
              <a:solidFill>
                <a:srgbClr val="21111D"/>
              </a:solidFill>
              <a:ln w="3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Đồ họa 203">
            <a:extLst>
              <a:ext uri="{FF2B5EF4-FFF2-40B4-BE49-F238E27FC236}">
                <a16:creationId xmlns:a16="http://schemas.microsoft.com/office/drawing/2014/main" id="{607E98CE-61D5-4E8A-768F-94DDDF3D5D73}"/>
              </a:ext>
            </a:extLst>
          </p:cNvPr>
          <p:cNvGrpSpPr/>
          <p:nvPr/>
        </p:nvGrpSpPr>
        <p:grpSpPr>
          <a:xfrm>
            <a:off x="4475553" y="5853038"/>
            <a:ext cx="2304769" cy="468270"/>
            <a:chOff x="10387904" y="5286489"/>
            <a:chExt cx="1232033" cy="250317"/>
          </a:xfrm>
        </p:grpSpPr>
        <p:sp>
          <p:nvSpPr>
            <p:cNvPr id="17" name="Hình tự do: Hình 31">
              <a:extLst>
                <a:ext uri="{FF2B5EF4-FFF2-40B4-BE49-F238E27FC236}">
                  <a16:creationId xmlns:a16="http://schemas.microsoft.com/office/drawing/2014/main" id="{4CBE5079-2230-1FB1-F23D-95AC83EE3511}"/>
                </a:ext>
              </a:extLst>
            </p:cNvPr>
            <p:cNvSpPr/>
            <p:nvPr/>
          </p:nvSpPr>
          <p:spPr>
            <a:xfrm>
              <a:off x="10387904" y="5286489"/>
              <a:ext cx="1232033" cy="250317"/>
            </a:xfrm>
            <a:custGeom>
              <a:avLst/>
              <a:gdLst>
                <a:gd name="connsiteX0" fmla="*/ 0 w 1232033"/>
                <a:gd name="connsiteY0" fmla="*/ 0 h 250317"/>
                <a:gd name="connsiteX1" fmla="*/ 1232034 w 1232033"/>
                <a:gd name="connsiteY1" fmla="*/ 0 h 250317"/>
                <a:gd name="connsiteX2" fmla="*/ 1232034 w 1232033"/>
                <a:gd name="connsiteY2" fmla="*/ 250317 h 250317"/>
                <a:gd name="connsiteX3" fmla="*/ 0 w 1232033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033" h="250317">
                  <a:moveTo>
                    <a:pt x="0" y="0"/>
                  </a:moveTo>
                  <a:lnTo>
                    <a:pt x="1232034" y="0"/>
                  </a:lnTo>
                  <a:lnTo>
                    <a:pt x="1232034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C84D71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Hình tự do: Hình 32">
              <a:extLst>
                <a:ext uri="{FF2B5EF4-FFF2-40B4-BE49-F238E27FC236}">
                  <a16:creationId xmlns:a16="http://schemas.microsoft.com/office/drawing/2014/main" id="{05E1F9B7-9EAF-8705-875C-4DC5D2011835}"/>
                </a:ext>
              </a:extLst>
            </p:cNvPr>
            <p:cNvSpPr/>
            <p:nvPr/>
          </p:nvSpPr>
          <p:spPr>
            <a:xfrm>
              <a:off x="1052682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0 w 84060"/>
                <a:gd name="connsiteY1" fmla="*/ 0 h 250317"/>
                <a:gd name="connsiteX2" fmla="*/ 84060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0" y="0"/>
                  </a:lnTo>
                  <a:lnTo>
                    <a:pt x="84060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Hình tự do: Hình 33">
              <a:extLst>
                <a:ext uri="{FF2B5EF4-FFF2-40B4-BE49-F238E27FC236}">
                  <a16:creationId xmlns:a16="http://schemas.microsoft.com/office/drawing/2014/main" id="{0623DD0D-32CC-54AE-BE05-ECF976502FCF}"/>
                </a:ext>
              </a:extLst>
            </p:cNvPr>
            <p:cNvSpPr/>
            <p:nvPr/>
          </p:nvSpPr>
          <p:spPr>
            <a:xfrm>
              <a:off x="11403049" y="5286489"/>
              <a:ext cx="84060" cy="250317"/>
            </a:xfrm>
            <a:custGeom>
              <a:avLst/>
              <a:gdLst>
                <a:gd name="connsiteX0" fmla="*/ 0 w 84060"/>
                <a:gd name="connsiteY0" fmla="*/ 0 h 250317"/>
                <a:gd name="connsiteX1" fmla="*/ 84061 w 84060"/>
                <a:gd name="connsiteY1" fmla="*/ 0 h 250317"/>
                <a:gd name="connsiteX2" fmla="*/ 84061 w 84060"/>
                <a:gd name="connsiteY2" fmla="*/ 250317 h 250317"/>
                <a:gd name="connsiteX3" fmla="*/ 0 w 84060"/>
                <a:gd name="connsiteY3" fmla="*/ 250317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60" h="250317">
                  <a:moveTo>
                    <a:pt x="0" y="0"/>
                  </a:moveTo>
                  <a:lnTo>
                    <a:pt x="84061" y="0"/>
                  </a:lnTo>
                  <a:lnTo>
                    <a:pt x="84061" y="250317"/>
                  </a:lnTo>
                  <a:lnTo>
                    <a:pt x="0" y="250317"/>
                  </a:lnTo>
                  <a:close/>
                </a:path>
              </a:pathLst>
            </a:custGeom>
            <a:solidFill>
              <a:srgbClr val="EBB2BB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Hình tự do: Hình 34">
              <a:extLst>
                <a:ext uri="{FF2B5EF4-FFF2-40B4-BE49-F238E27FC236}">
                  <a16:creationId xmlns:a16="http://schemas.microsoft.com/office/drawing/2014/main" id="{94F8174C-DD8F-C9C0-95A9-1D570979BF1A}"/>
                </a:ext>
              </a:extLst>
            </p:cNvPr>
            <p:cNvSpPr/>
            <p:nvPr/>
          </p:nvSpPr>
          <p:spPr>
            <a:xfrm rot="3751363">
              <a:off x="11215164" y="5318964"/>
              <a:ext cx="15721" cy="114872"/>
            </a:xfrm>
            <a:custGeom>
              <a:avLst/>
              <a:gdLst>
                <a:gd name="connsiteX0" fmla="*/ 0 w 15721"/>
                <a:gd name="connsiteY0" fmla="*/ 0 h 114872"/>
                <a:gd name="connsiteX1" fmla="*/ 15721 w 15721"/>
                <a:gd name="connsiteY1" fmla="*/ 0 h 114872"/>
                <a:gd name="connsiteX2" fmla="*/ 15721 w 15721"/>
                <a:gd name="connsiteY2" fmla="*/ 114872 h 114872"/>
                <a:gd name="connsiteX3" fmla="*/ 0 w 15721"/>
                <a:gd name="connsiteY3" fmla="*/ 114872 h 11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14872">
                  <a:moveTo>
                    <a:pt x="0" y="0"/>
                  </a:moveTo>
                  <a:lnTo>
                    <a:pt x="15721" y="0"/>
                  </a:lnTo>
                  <a:lnTo>
                    <a:pt x="15721" y="114872"/>
                  </a:lnTo>
                  <a:lnTo>
                    <a:pt x="0" y="114872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Hình tự do: Hình 35">
              <a:extLst>
                <a:ext uri="{FF2B5EF4-FFF2-40B4-BE49-F238E27FC236}">
                  <a16:creationId xmlns:a16="http://schemas.microsoft.com/office/drawing/2014/main" id="{9628CE9E-A53E-CF7E-894A-3CC68BE45BDE}"/>
                </a:ext>
              </a:extLst>
            </p:cNvPr>
            <p:cNvSpPr/>
            <p:nvPr/>
          </p:nvSpPr>
          <p:spPr>
            <a:xfrm rot="3640763">
              <a:off x="11279479" y="5333087"/>
              <a:ext cx="15721" cy="123444"/>
            </a:xfrm>
            <a:custGeom>
              <a:avLst/>
              <a:gdLst>
                <a:gd name="connsiteX0" fmla="*/ 0 w 15721"/>
                <a:gd name="connsiteY0" fmla="*/ 0 h 123444"/>
                <a:gd name="connsiteX1" fmla="*/ 15721 w 15721"/>
                <a:gd name="connsiteY1" fmla="*/ 0 h 123444"/>
                <a:gd name="connsiteX2" fmla="*/ 15721 w 15721"/>
                <a:gd name="connsiteY2" fmla="*/ 123445 h 123444"/>
                <a:gd name="connsiteX3" fmla="*/ 0 w 15721"/>
                <a:gd name="connsiteY3" fmla="*/ 12344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" h="123444">
                  <a:moveTo>
                    <a:pt x="0" y="0"/>
                  </a:moveTo>
                  <a:lnTo>
                    <a:pt x="15721" y="0"/>
                  </a:lnTo>
                  <a:lnTo>
                    <a:pt x="15721" y="123445"/>
                  </a:lnTo>
                  <a:lnTo>
                    <a:pt x="0" y="123445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Đồ họa 203">
            <a:extLst>
              <a:ext uri="{FF2B5EF4-FFF2-40B4-BE49-F238E27FC236}">
                <a16:creationId xmlns:a16="http://schemas.microsoft.com/office/drawing/2014/main" id="{835CA512-D486-A66D-FEEA-AD7B46EC750A}"/>
              </a:ext>
            </a:extLst>
          </p:cNvPr>
          <p:cNvGrpSpPr/>
          <p:nvPr/>
        </p:nvGrpSpPr>
        <p:grpSpPr>
          <a:xfrm>
            <a:off x="3924206" y="6321308"/>
            <a:ext cx="3020810" cy="416953"/>
            <a:chOff x="9881936" y="5536806"/>
            <a:chExt cx="1614798" cy="222885"/>
          </a:xfrm>
        </p:grpSpPr>
        <p:sp>
          <p:nvSpPr>
            <p:cNvPr id="23" name="Hình tự do: Hình 26">
              <a:extLst>
                <a:ext uri="{FF2B5EF4-FFF2-40B4-BE49-F238E27FC236}">
                  <a16:creationId xmlns:a16="http://schemas.microsoft.com/office/drawing/2014/main" id="{9DFF064D-F3B1-BB1A-F0D4-5E3826E3A6E6}"/>
                </a:ext>
              </a:extLst>
            </p:cNvPr>
            <p:cNvSpPr/>
            <p:nvPr/>
          </p:nvSpPr>
          <p:spPr>
            <a:xfrm>
              <a:off x="9881936" y="5536806"/>
              <a:ext cx="1614798" cy="222885"/>
            </a:xfrm>
            <a:custGeom>
              <a:avLst/>
              <a:gdLst>
                <a:gd name="connsiteX0" fmla="*/ 0 w 1614798"/>
                <a:gd name="connsiteY0" fmla="*/ 0 h 222885"/>
                <a:gd name="connsiteX1" fmla="*/ 1614799 w 1614798"/>
                <a:gd name="connsiteY1" fmla="*/ 0 h 222885"/>
                <a:gd name="connsiteX2" fmla="*/ 1614799 w 1614798"/>
                <a:gd name="connsiteY2" fmla="*/ 222885 h 222885"/>
                <a:gd name="connsiteX3" fmla="*/ 0 w 1614798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98" h="222885">
                  <a:moveTo>
                    <a:pt x="0" y="0"/>
                  </a:moveTo>
                  <a:lnTo>
                    <a:pt x="1614799" y="0"/>
                  </a:lnTo>
                  <a:lnTo>
                    <a:pt x="1614799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DCB4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Hình tự do: Hình 27">
              <a:extLst>
                <a:ext uri="{FF2B5EF4-FFF2-40B4-BE49-F238E27FC236}">
                  <a16:creationId xmlns:a16="http://schemas.microsoft.com/office/drawing/2014/main" id="{36AA87D0-B6EE-CA2B-E38A-F18075681F1F}"/>
                </a:ext>
              </a:extLst>
            </p:cNvPr>
            <p:cNvSpPr/>
            <p:nvPr/>
          </p:nvSpPr>
          <p:spPr>
            <a:xfrm>
              <a:off x="1006417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Hình tự do: Hình 28">
              <a:extLst>
                <a:ext uri="{FF2B5EF4-FFF2-40B4-BE49-F238E27FC236}">
                  <a16:creationId xmlns:a16="http://schemas.microsoft.com/office/drawing/2014/main" id="{9D934D24-34DD-9D8C-ED2F-2A576E65B4BC}"/>
                </a:ext>
              </a:extLst>
            </p:cNvPr>
            <p:cNvSpPr/>
            <p:nvPr/>
          </p:nvSpPr>
          <p:spPr>
            <a:xfrm>
              <a:off x="11237815" y="5536806"/>
              <a:ext cx="110369" cy="222885"/>
            </a:xfrm>
            <a:custGeom>
              <a:avLst/>
              <a:gdLst>
                <a:gd name="connsiteX0" fmla="*/ 0 w 110369"/>
                <a:gd name="connsiteY0" fmla="*/ 0 h 222885"/>
                <a:gd name="connsiteX1" fmla="*/ 110370 w 110369"/>
                <a:gd name="connsiteY1" fmla="*/ 0 h 222885"/>
                <a:gd name="connsiteX2" fmla="*/ 110370 w 110369"/>
                <a:gd name="connsiteY2" fmla="*/ 222885 h 222885"/>
                <a:gd name="connsiteX3" fmla="*/ 0 w 110369"/>
                <a:gd name="connsiteY3" fmla="*/ 222885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69" h="222885">
                  <a:moveTo>
                    <a:pt x="0" y="0"/>
                  </a:moveTo>
                  <a:lnTo>
                    <a:pt x="110370" y="0"/>
                  </a:lnTo>
                  <a:lnTo>
                    <a:pt x="110370" y="222885"/>
                  </a:lnTo>
                  <a:lnTo>
                    <a:pt x="0" y="222885"/>
                  </a:lnTo>
                  <a:close/>
                </a:path>
              </a:pathLst>
            </a:custGeom>
            <a:solidFill>
              <a:srgbClr val="E69148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Hình tự do: Hình 29">
              <a:extLst>
                <a:ext uri="{FF2B5EF4-FFF2-40B4-BE49-F238E27FC236}">
                  <a16:creationId xmlns:a16="http://schemas.microsoft.com/office/drawing/2014/main" id="{1B0181EF-BA5A-2C46-4B2A-6471DFE87E84}"/>
                </a:ext>
              </a:extLst>
            </p:cNvPr>
            <p:cNvSpPr/>
            <p:nvPr/>
          </p:nvSpPr>
          <p:spPr>
            <a:xfrm>
              <a:off x="10218179" y="5585841"/>
              <a:ext cx="102669" cy="93954"/>
            </a:xfrm>
            <a:custGeom>
              <a:avLst/>
              <a:gdLst>
                <a:gd name="connsiteX0" fmla="*/ 7380 w 102669"/>
                <a:gd name="connsiteY0" fmla="*/ 93955 h 93954"/>
                <a:gd name="connsiteX1" fmla="*/ 0 w 102669"/>
                <a:gd name="connsiteY1" fmla="*/ 73381 h 93954"/>
                <a:gd name="connsiteX2" fmla="*/ 95290 w 102669"/>
                <a:gd name="connsiteY2" fmla="*/ 0 h 93954"/>
                <a:gd name="connsiteX3" fmla="*/ 102669 w 102669"/>
                <a:gd name="connsiteY3" fmla="*/ 20574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69" h="93954">
                  <a:moveTo>
                    <a:pt x="7380" y="93955"/>
                  </a:moveTo>
                  <a:lnTo>
                    <a:pt x="0" y="73381"/>
                  </a:lnTo>
                  <a:lnTo>
                    <a:pt x="95290" y="0"/>
                  </a:lnTo>
                  <a:lnTo>
                    <a:pt x="102669" y="20574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Hình tự do: Hình 30">
              <a:extLst>
                <a:ext uri="{FF2B5EF4-FFF2-40B4-BE49-F238E27FC236}">
                  <a16:creationId xmlns:a16="http://schemas.microsoft.com/office/drawing/2014/main" id="{B2C8432C-8F96-EC5A-2CE4-CF2B80AFAF6D}"/>
                </a:ext>
              </a:extLst>
            </p:cNvPr>
            <p:cNvSpPr/>
            <p:nvPr/>
          </p:nvSpPr>
          <p:spPr>
            <a:xfrm>
              <a:off x="10279459" y="5606415"/>
              <a:ext cx="108444" cy="103898"/>
            </a:xfrm>
            <a:custGeom>
              <a:avLst/>
              <a:gdLst>
                <a:gd name="connsiteX0" fmla="*/ 7701 w 108444"/>
                <a:gd name="connsiteY0" fmla="*/ 103899 h 103898"/>
                <a:gd name="connsiteX1" fmla="*/ 0 w 108444"/>
                <a:gd name="connsiteY1" fmla="*/ 83668 h 103898"/>
                <a:gd name="connsiteX2" fmla="*/ 100745 w 108444"/>
                <a:gd name="connsiteY2" fmla="*/ 0 h 103898"/>
                <a:gd name="connsiteX3" fmla="*/ 108445 w 108444"/>
                <a:gd name="connsiteY3" fmla="*/ 20231 h 1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444" h="103898">
                  <a:moveTo>
                    <a:pt x="7701" y="103899"/>
                  </a:moveTo>
                  <a:lnTo>
                    <a:pt x="0" y="83668"/>
                  </a:lnTo>
                  <a:lnTo>
                    <a:pt x="100745" y="0"/>
                  </a:lnTo>
                  <a:lnTo>
                    <a:pt x="108445" y="20231"/>
                  </a:lnTo>
                  <a:close/>
                </a:path>
              </a:pathLst>
            </a:custGeom>
            <a:solidFill>
              <a:srgbClr val="21111D"/>
            </a:solidFill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B714B66C-A020-6108-2BAA-37B101A2617E}"/>
              </a:ext>
            </a:extLst>
          </p:cNvPr>
          <p:cNvSpPr/>
          <p:nvPr/>
        </p:nvSpPr>
        <p:spPr>
          <a:xfrm rot="5400000">
            <a:off x="-203024" y="1699852"/>
            <a:ext cx="3585809" cy="2696342"/>
          </a:xfrm>
          <a:prstGeom prst="snip2DiagRect">
            <a:avLst>
              <a:gd name="adj1" fmla="val 7083"/>
              <a:gd name="adj2" fmla="val 7294"/>
            </a:avLst>
          </a:prstGeom>
          <a:solidFill>
            <a:srgbClr val="8FFFFF">
              <a:alpha val="20000"/>
            </a:srgbClr>
          </a:solidFill>
          <a:ln w="162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#9Slide02 Noi dung dai"/>
              <a:ea typeface="+mn-ea"/>
              <a:cs typeface="+mn-cs"/>
            </a:endParaRPr>
          </a:p>
        </p:txBody>
      </p:sp>
      <p:grpSp>
        <p:nvGrpSpPr>
          <p:cNvPr id="50" name="Graphic 3">
            <a:extLst>
              <a:ext uri="{FF2B5EF4-FFF2-40B4-BE49-F238E27FC236}">
                <a16:creationId xmlns:a16="http://schemas.microsoft.com/office/drawing/2014/main" id="{5AA49EB1-C967-234C-B12C-F7416953D9F9}"/>
              </a:ext>
            </a:extLst>
          </p:cNvPr>
          <p:cNvGrpSpPr/>
          <p:nvPr/>
        </p:nvGrpSpPr>
        <p:grpSpPr>
          <a:xfrm rot="5400000">
            <a:off x="901784" y="2798275"/>
            <a:ext cx="3585811" cy="499491"/>
            <a:chOff x="5970980" y="100555"/>
            <a:chExt cx="3648301" cy="508196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4FECBEB-149F-76A4-BF6E-F598E83C57BD}"/>
                </a:ext>
              </a:extLst>
            </p:cNvPr>
            <p:cNvSpPr/>
            <p:nvPr/>
          </p:nvSpPr>
          <p:spPr>
            <a:xfrm>
              <a:off x="5970980" y="107049"/>
              <a:ext cx="508196" cy="493583"/>
            </a:xfrm>
            <a:custGeom>
              <a:avLst/>
              <a:gdLst>
                <a:gd name="connsiteX0" fmla="*/ 0 w 508196"/>
                <a:gd name="connsiteY0" fmla="*/ 493584 h 493583"/>
                <a:gd name="connsiteX1" fmla="*/ 0 w 508196"/>
                <a:gd name="connsiteY1" fmla="*/ 180223 h 493583"/>
                <a:gd name="connsiteX2" fmla="*/ 178600 w 508196"/>
                <a:gd name="connsiteY2" fmla="*/ 0 h 493583"/>
                <a:gd name="connsiteX3" fmla="*/ 508197 w 508196"/>
                <a:gd name="connsiteY3" fmla="*/ 0 h 49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196" h="493583">
                  <a:moveTo>
                    <a:pt x="0" y="493584"/>
                  </a:moveTo>
                  <a:lnTo>
                    <a:pt x="0" y="180223"/>
                  </a:lnTo>
                  <a:lnTo>
                    <a:pt x="178600" y="0"/>
                  </a:lnTo>
                  <a:lnTo>
                    <a:pt x="508197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E16E18-49C3-D27D-4CC5-9B3D65AB50F8}"/>
                </a:ext>
              </a:extLst>
            </p:cNvPr>
            <p:cNvSpPr/>
            <p:nvPr/>
          </p:nvSpPr>
          <p:spPr>
            <a:xfrm>
              <a:off x="9125697" y="100555"/>
              <a:ext cx="493584" cy="508196"/>
            </a:xfrm>
            <a:custGeom>
              <a:avLst/>
              <a:gdLst>
                <a:gd name="connsiteX0" fmla="*/ 0 w 493584"/>
                <a:gd name="connsiteY0" fmla="*/ 0 h 508196"/>
                <a:gd name="connsiteX1" fmla="*/ 314985 w 493584"/>
                <a:gd name="connsiteY1" fmla="*/ 0 h 508196"/>
                <a:gd name="connsiteX2" fmla="*/ 493584 w 493584"/>
                <a:gd name="connsiteY2" fmla="*/ 178599 h 508196"/>
                <a:gd name="connsiteX3" fmla="*/ 493584 w 493584"/>
                <a:gd name="connsiteY3" fmla="*/ 508197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0" y="0"/>
                  </a:moveTo>
                  <a:lnTo>
                    <a:pt x="314985" y="0"/>
                  </a:lnTo>
                  <a:lnTo>
                    <a:pt x="493584" y="178599"/>
                  </a:lnTo>
                  <a:lnTo>
                    <a:pt x="493584" y="508197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006ECB0C-D092-995F-6A37-656AF4DC98CD}"/>
              </a:ext>
            </a:extLst>
          </p:cNvPr>
          <p:cNvGrpSpPr/>
          <p:nvPr/>
        </p:nvGrpSpPr>
        <p:grpSpPr>
          <a:xfrm rot="5400000">
            <a:off x="-1296862" y="2798275"/>
            <a:ext cx="3585811" cy="499491"/>
            <a:chOff x="5970980" y="1810239"/>
            <a:chExt cx="3648301" cy="508196"/>
          </a:xfrm>
          <a:noFill/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EEDA6A-374C-F6D2-D4C1-1229F9327EC6}"/>
                </a:ext>
              </a:extLst>
            </p:cNvPr>
            <p:cNvSpPr/>
            <p:nvPr/>
          </p:nvSpPr>
          <p:spPr>
            <a:xfrm>
              <a:off x="9112708" y="1816733"/>
              <a:ext cx="506573" cy="493584"/>
            </a:xfrm>
            <a:custGeom>
              <a:avLst/>
              <a:gdLst>
                <a:gd name="connsiteX0" fmla="*/ 506573 w 506573"/>
                <a:gd name="connsiteY0" fmla="*/ 0 h 493584"/>
                <a:gd name="connsiteX1" fmla="*/ 506573 w 506573"/>
                <a:gd name="connsiteY1" fmla="*/ 314985 h 493584"/>
                <a:gd name="connsiteX2" fmla="*/ 327974 w 506573"/>
                <a:gd name="connsiteY2" fmla="*/ 493584 h 493584"/>
                <a:gd name="connsiteX3" fmla="*/ 0 w 506573"/>
                <a:gd name="connsiteY3" fmla="*/ 493584 h 49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73" h="493584">
                  <a:moveTo>
                    <a:pt x="506573" y="0"/>
                  </a:moveTo>
                  <a:lnTo>
                    <a:pt x="506573" y="314985"/>
                  </a:lnTo>
                  <a:lnTo>
                    <a:pt x="327974" y="493584"/>
                  </a:lnTo>
                  <a:lnTo>
                    <a:pt x="0" y="493584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3921E1-84C1-CCC4-6260-0A104B7C09AD}"/>
                </a:ext>
              </a:extLst>
            </p:cNvPr>
            <p:cNvSpPr/>
            <p:nvPr/>
          </p:nvSpPr>
          <p:spPr>
            <a:xfrm>
              <a:off x="5970980" y="1810239"/>
              <a:ext cx="493584" cy="508196"/>
            </a:xfrm>
            <a:custGeom>
              <a:avLst/>
              <a:gdLst>
                <a:gd name="connsiteX0" fmla="*/ 493584 w 493584"/>
                <a:gd name="connsiteY0" fmla="*/ 508197 h 508196"/>
                <a:gd name="connsiteX1" fmla="*/ 178600 w 493584"/>
                <a:gd name="connsiteY1" fmla="*/ 508197 h 508196"/>
                <a:gd name="connsiteX2" fmla="*/ 0 w 493584"/>
                <a:gd name="connsiteY2" fmla="*/ 327974 h 508196"/>
                <a:gd name="connsiteX3" fmla="*/ 0 w 493584"/>
                <a:gd name="connsiteY3" fmla="*/ 0 h 50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84" h="508196">
                  <a:moveTo>
                    <a:pt x="493584" y="508197"/>
                  </a:moveTo>
                  <a:lnTo>
                    <a:pt x="178600" y="508197"/>
                  </a:lnTo>
                  <a:lnTo>
                    <a:pt x="0" y="327974"/>
                  </a:lnTo>
                  <a:lnTo>
                    <a:pt x="0" y="0"/>
                  </a:lnTo>
                </a:path>
              </a:pathLst>
            </a:custGeom>
            <a:noFill/>
            <a:ln w="48648" cap="flat">
              <a:solidFill>
                <a:srgbClr val="8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771819C-3990-166C-CC42-9454C96C6F6C}"/>
              </a:ext>
            </a:extLst>
          </p:cNvPr>
          <p:cNvSpPr txBox="1"/>
          <p:nvPr/>
        </p:nvSpPr>
        <p:spPr>
          <a:xfrm>
            <a:off x="397683" y="1986193"/>
            <a:ext cx="2345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buFont typeface="+mj-lt"/>
              <a:buAutoNum type="arabicPeriod"/>
              <a:defRPr sz="2000">
                <a:solidFill>
                  <a:schemeClr val="bg1"/>
                </a:solidFill>
                <a:latin typeface="#9Slide03 Dekar" panose="02000000000000000000" pitchFamily="2" charset="-93"/>
              </a:defRPr>
            </a:lvl1pPr>
          </a:lstStyle>
          <a:p>
            <a:pPr algn="ctr">
              <a:buNone/>
            </a:pPr>
            <a:r>
              <a:rPr lang="en-US" sz="6000"/>
              <a:t>Auth</a:t>
            </a:r>
          </a:p>
          <a:p>
            <a:pPr algn="ctr">
              <a:buNone/>
            </a:pPr>
            <a:r>
              <a:rPr lang="en-US" sz="6000"/>
              <a:t>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03676-793D-1D7A-3D2C-7196E64F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404268"/>
            <a:ext cx="8439150" cy="3184183"/>
          </a:xfrm>
          <a:prstGeom prst="roundRect">
            <a:avLst>
              <a:gd name="adj" fmla="val 360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9C820-68B4-5FE0-8AC7-EB7B76DD5F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770" y="2023647"/>
            <a:ext cx="3992880" cy="864333"/>
          </a:xfrm>
          <a:prstGeom prst="roundRect">
            <a:avLst/>
          </a:prstGeom>
          <a:ln w="28575">
            <a:solidFill>
              <a:srgbClr val="4AFFF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F29AA-5246-FBFB-62B3-C3D9474A6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3723660"/>
            <a:ext cx="8446770" cy="1216335"/>
          </a:xfrm>
          <a:prstGeom prst="roundRect">
            <a:avLst>
              <a:gd name="adj" fmla="val 7270"/>
            </a:avLst>
          </a:prstGeom>
        </p:spPr>
      </p:pic>
    </p:spTree>
    <p:extLst>
      <p:ext uri="{BB962C8B-B14F-4D97-AF65-F5344CB8AC3E}">
        <p14:creationId xmlns:p14="http://schemas.microsoft.com/office/powerpoint/2010/main" val="124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repeatDur="0" restart="never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0"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from="0" to="0"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6" grpId="0"/>
      <p:bldP spid="56" grpId="1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500</Words>
  <Application>Microsoft Office PowerPoint</Application>
  <PresentationFormat>Widescreen</PresentationFormat>
  <Paragraphs>175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Segoe UI</vt:lpstr>
      <vt:lpstr>#9Slide03 Nokia</vt:lpstr>
      <vt:lpstr>#9Slide02 Noi dung dai</vt:lpstr>
      <vt:lpstr>#9Slide03 NguyenHa 01</vt:lpstr>
      <vt:lpstr>Arial</vt:lpstr>
      <vt:lpstr>Calibri</vt:lpstr>
      <vt:lpstr>Aptos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Khiêm</dc:creator>
  <cp:lastModifiedBy>Nguyễn Khiêm</cp:lastModifiedBy>
  <cp:revision>2</cp:revision>
  <dcterms:created xsi:type="dcterms:W3CDTF">2025-03-25T13:55:22Z</dcterms:created>
  <dcterms:modified xsi:type="dcterms:W3CDTF">2025-04-05T10:57:42Z</dcterms:modified>
</cp:coreProperties>
</file>